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28588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«Шаховская открытая (сменная) общеобразовательная школа»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IMG_3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715172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руглая лента лицом вверх 5"/>
          <p:cNvSpPr/>
          <p:nvPr/>
        </p:nvSpPr>
        <p:spPr>
          <a:xfrm>
            <a:off x="857224" y="5929330"/>
            <a:ext cx="7215238" cy="714380"/>
          </a:xfrm>
          <a:prstGeom prst="ellipseRibbon2">
            <a:avLst>
              <a:gd name="adj1" fmla="val 19124"/>
              <a:gd name="adj2" fmla="val 68855"/>
              <a:gd name="adj3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Выпускники - 2017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715304" cy="514353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Круглая лента лицом вверх 4"/>
          <p:cNvSpPr/>
          <p:nvPr/>
        </p:nvSpPr>
        <p:spPr>
          <a:xfrm>
            <a:off x="857224" y="5929330"/>
            <a:ext cx="7215238" cy="714380"/>
          </a:xfrm>
          <a:prstGeom prst="ellipseRibbon2">
            <a:avLst>
              <a:gd name="adj1" fmla="val 19124"/>
              <a:gd name="adj2" fmla="val 68855"/>
              <a:gd name="adj3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Выпускники - 2017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90534" y="1262050"/>
            <a:ext cx="5000659" cy="3333773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Круглая лента лицом вверх 3"/>
          <p:cNvSpPr/>
          <p:nvPr/>
        </p:nvSpPr>
        <p:spPr>
          <a:xfrm>
            <a:off x="857224" y="5929330"/>
            <a:ext cx="7215238" cy="714380"/>
          </a:xfrm>
          <a:prstGeom prst="ellipseRibbon2">
            <a:avLst>
              <a:gd name="adj1" fmla="val 19124"/>
              <a:gd name="adj2" fmla="val 68855"/>
              <a:gd name="adj3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Выпускники - 2017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IMG_3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28604"/>
            <a:ext cx="3536181" cy="235745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3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071810"/>
            <a:ext cx="3500462" cy="233364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857224" y="5929330"/>
            <a:ext cx="7215238" cy="714380"/>
          </a:xfrm>
          <a:prstGeom prst="ellipseRibbon2">
            <a:avLst>
              <a:gd name="adj1" fmla="val 19124"/>
              <a:gd name="adj2" fmla="val 68855"/>
              <a:gd name="adj3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Выпускники - 2017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IMG_3654.JPG"/>
          <p:cNvPicPr>
            <a:picLocks noChangeAspect="1"/>
          </p:cNvPicPr>
          <p:nvPr/>
        </p:nvPicPr>
        <p:blipFill>
          <a:blip r:embed="rId2" cstate="print"/>
          <a:srcRect l="15517" t="-2586" r="34052" b="1724"/>
          <a:stretch>
            <a:fillRect/>
          </a:stretch>
        </p:blipFill>
        <p:spPr>
          <a:xfrm>
            <a:off x="4643438" y="428605"/>
            <a:ext cx="3857652" cy="514353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3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3214686"/>
            <a:ext cx="3685406" cy="245693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3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3571900" cy="238126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428604"/>
            <a:ext cx="3476650" cy="5214975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Круглая лента лицом вверх 3"/>
          <p:cNvSpPr/>
          <p:nvPr/>
        </p:nvSpPr>
        <p:spPr>
          <a:xfrm>
            <a:off x="857224" y="5929330"/>
            <a:ext cx="7215238" cy="714380"/>
          </a:xfrm>
          <a:prstGeom prst="ellipseRibbon2">
            <a:avLst>
              <a:gd name="adj1" fmla="val 19124"/>
              <a:gd name="adj2" fmla="val 68855"/>
              <a:gd name="adj3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Выпускники - 2017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IMG_3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3639294" cy="242619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3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28604"/>
            <a:ext cx="3643338" cy="242889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25</Words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МБОУ «Шаховская открытая (сменная) общеобразовательная школа»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«Шаховская открытая (сменная) общеобразовательная школа»</dc:title>
  <dc:creator>Пользователь</dc:creator>
  <cp:lastModifiedBy>Пользователь</cp:lastModifiedBy>
  <cp:revision>4</cp:revision>
  <dcterms:created xsi:type="dcterms:W3CDTF">2017-05-17T12:41:07Z</dcterms:created>
  <dcterms:modified xsi:type="dcterms:W3CDTF">2017-05-17T13:12:36Z</dcterms:modified>
</cp:coreProperties>
</file>