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A0E95-396C-4776-B6EF-B211053DCE7F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5710D-3A3D-43A5-98F3-06A4FE358A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54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Александр Николаевич Островский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4466"/>
            <a:ext cx="3528392" cy="4589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860032" y="1988840"/>
            <a:ext cx="345638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«Колумб Замоскворечья»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1" y="5085184"/>
            <a:ext cx="3672409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Презентацию подготовила учитель  МБОУ «Шаховская ОСОШ» Петрова Е.В.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33644"/>
            <a:ext cx="4452962" cy="3428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928662" y="4365104"/>
            <a:ext cx="478634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Д</a:t>
            </a:r>
            <a:r>
              <a:rPr lang="ru-RU" sz="2000" dirty="0" smtClean="0"/>
              <a:t>ом</a:t>
            </a:r>
            <a:r>
              <a:rPr lang="ru-RU" sz="2000" dirty="0" smtClean="0"/>
              <a:t>, в котором родился </a:t>
            </a:r>
            <a:r>
              <a:rPr lang="ru-RU" sz="2000" dirty="0" smtClean="0"/>
              <a:t>О</a:t>
            </a:r>
            <a:r>
              <a:rPr lang="ru-RU" sz="2000" dirty="0" smtClean="0"/>
              <a:t>стровский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96136" y="836713"/>
            <a:ext cx="28083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Родился 12 апреля 1823 г. в Москве в семье судейского чиновника. Получил хорошее домашнее </a:t>
            </a:r>
            <a:r>
              <a:rPr lang="ru-RU" sz="2800" dirty="0" smtClean="0"/>
              <a:t>образование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867 Moscow BW big 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642918"/>
            <a:ext cx="3714776" cy="314327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3857628"/>
            <a:ext cx="385765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Первая Московская гимназия</a:t>
            </a:r>
            <a:endParaRPr lang="ru-RU" dirty="0"/>
          </a:p>
        </p:txBody>
      </p:sp>
      <p:pic>
        <p:nvPicPr>
          <p:cNvPr id="16388" name="Picture 4" descr="http://upload.wikimedia.org/wikipedia/ru/thumb/e/e4/1-st_MSU_Kremlin.jpg/200px-1-st_MSU_Kreml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714356"/>
            <a:ext cx="3143272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148064" y="3929066"/>
            <a:ext cx="309634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Здание Московского университета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4725144"/>
            <a:ext cx="63367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12 лет был отдан в 1-ю Московскую гимназию, которую окончил в 1840 г. Затем поступил на юридический факультет Московского университета. В 1843 г. оставил университет: юридические науки перестали его интересовать, и Островский принял решение всерьёз заняться литературой.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7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dirty="0" smtClean="0"/>
              <a:t>Однако по настоянию отца поступил на службу в Московский совестный суд, а затем (1845 г.) перешёл в канцелярию Московского коммерческого суда.</a:t>
            </a:r>
          </a:p>
          <a:p>
            <a:pPr algn="just" fontAlgn="base"/>
            <a:r>
              <a:rPr lang="ru-RU" sz="2400" dirty="0" smtClean="0"/>
              <a:t>Адвокатская практика отца и служба в суде в течение почти восьми лет дали будущему драматургу богатый материал для его пьес. В 1849 г. в журнале «Москвитянин» была опубликована комедия «Свои люди — сочтёмся», а Островский стал сотрудником журнала В 1851 г. он ушёл со службы, чтобы посвятить себя литературному творчеству.</a:t>
            </a:r>
            <a:endParaRPr lang="ru-RU" sz="2400" dirty="0"/>
          </a:p>
        </p:txBody>
      </p:sp>
      <p:pic>
        <p:nvPicPr>
          <p:cNvPr id="4" name="Picture 2" descr="http://im8-tub-ru.yandex.net/i?id=86918474-6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149080"/>
            <a:ext cx="2019307" cy="2376264"/>
          </a:xfrm>
          <a:prstGeom prst="rect">
            <a:avLst/>
          </a:prstGeom>
          <a:noFill/>
        </p:spPr>
      </p:pic>
      <p:pic>
        <p:nvPicPr>
          <p:cNvPr id="8" name="Picture 4" descr="http://im7-tub-ru.yandex.net/i?id=139437815-2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77072"/>
            <a:ext cx="3855942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5"/>
            <a:ext cx="540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Драматург создал около 50 пьес («Доходное место», 1856 г.; «Гроза», 1859 г.; «Бешеные деньги», 1869 г.; «Лес», 1870 г.; «Снегурочка», 1873 г.; «Бесприданница», 1878 г., и многие другие). С именем Островского связана целая эпоха в развитии русского театра. Его перу принадлежат переводы из Сервантеса, Шекспира, </a:t>
            </a:r>
            <a:r>
              <a:rPr lang="ru-RU" sz="2400" dirty="0" err="1" smtClean="0"/>
              <a:t>Теренция</a:t>
            </a:r>
            <a:r>
              <a:rPr lang="ru-RU" sz="2400" dirty="0" smtClean="0"/>
              <a:t>, Гольдони. Творчество Островского охватывает огромный период развития России в XIX в. — от эпохи крепостничества 40-х гг. до развития капитализма в 80-х.</a:t>
            </a:r>
            <a:endParaRPr lang="ru-RU" sz="2400" dirty="0"/>
          </a:p>
        </p:txBody>
      </p:sp>
      <p:pic>
        <p:nvPicPr>
          <p:cNvPr id="1026" name="Picture 2" descr="http://im2-tub-ru.yandex.net/i?id=8e148055aec7e878f597f3978bc03c29-14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692696"/>
            <a:ext cx="1293490" cy="1584176"/>
          </a:xfrm>
          <a:prstGeom prst="rect">
            <a:avLst/>
          </a:prstGeom>
          <a:noFill/>
        </p:spPr>
      </p:pic>
      <p:pic>
        <p:nvPicPr>
          <p:cNvPr id="1028" name="Picture 4" descr="http://im0-tub-ru.yandex.net/i?id=d484718668dde82514718c52f506d69b-2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36912"/>
            <a:ext cx="1224136" cy="1572766"/>
          </a:xfrm>
          <a:prstGeom prst="rect">
            <a:avLst/>
          </a:prstGeom>
          <a:noFill/>
        </p:spPr>
      </p:pic>
      <p:pic>
        <p:nvPicPr>
          <p:cNvPr id="1030" name="Picture 6" descr="http://im1-tub-ru.yandex.net/i?id=4e00bbac305ee8acc158b14eec6262f8-78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653136"/>
            <a:ext cx="1224136" cy="1644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548680"/>
            <a:ext cx="4680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Его драматургия сыграла решающую роль в утверждении на русской сцене самобытного и яркого репертуара, способствовала формированию национальной сценической школы. В 1865 г. Островский основал в Москве артистический кружок и стал одним из его руководителей. В 1870 г. по его инициативе было создано Общество русских драматических писателей, бессменным председателем которого он являлся с 1874 г. и до конца жизни.</a:t>
            </a:r>
            <a:endParaRPr lang="ru-RU" sz="2400" dirty="0"/>
          </a:p>
        </p:txBody>
      </p:sp>
      <p:pic>
        <p:nvPicPr>
          <p:cNvPr id="3" name="Picture 2" descr="http://upload.wikimedia.org/wikipedia/commons/thumb/7/77/Alexander_Ostrovsky_Maliy_theater.jpg/260px-Alexander_Ostrovsky_Maliy_the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785794"/>
            <a:ext cx="2376264" cy="271464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3717032"/>
            <a:ext cx="259228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Памятник Островскому у Малого театра в Москве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9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В 1881—1884 гг. Островский принимал участие в работе комиссии по пересмотру законоположений об Императорских театрах. С 1 января 1886 г. его назначили заведующим репертуарной частью московских театров. Но здоровье драматурга к этому времени уже сильно пошатнулось, и 14 июня 1886 г. Островский </a:t>
            </a:r>
            <a:r>
              <a:rPr lang="ru-RU" sz="2800" dirty="0" smtClean="0"/>
              <a:t>скончался.</a:t>
            </a:r>
            <a:endParaRPr lang="ru-RU" sz="2800" dirty="0"/>
          </a:p>
        </p:txBody>
      </p:sp>
      <p:pic>
        <p:nvPicPr>
          <p:cNvPr id="22530" name="Picture 2" descr="http://im0-tub-ru.yandex.net/i?id=820d21505a1cc3945fa2009e2db6f006-66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653136"/>
            <a:ext cx="2740149" cy="1428750"/>
          </a:xfrm>
          <a:prstGeom prst="rect">
            <a:avLst/>
          </a:prstGeom>
          <a:noFill/>
        </p:spPr>
      </p:pic>
      <p:pic>
        <p:nvPicPr>
          <p:cNvPr id="22532" name="Picture 4" descr="http://im3-tub-ru.yandex.net/i?id=03c242fe5ad590580ebc1b087317360b-1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653136"/>
            <a:ext cx="2752725" cy="14287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21918" y="6165304"/>
            <a:ext cx="270016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Малый</a:t>
            </a:r>
            <a:r>
              <a:rPr lang="ru-RU" dirty="0" smtClean="0"/>
              <a:t> </a:t>
            </a:r>
            <a:r>
              <a:rPr lang="ru-RU" b="1" dirty="0" smtClean="0"/>
              <a:t>театр</a:t>
            </a:r>
            <a:r>
              <a:rPr lang="ru-RU" dirty="0" smtClean="0"/>
              <a:t> </a:t>
            </a:r>
            <a:r>
              <a:rPr lang="ru-RU" b="1" dirty="0" smtClean="0"/>
              <a:t>в</a:t>
            </a:r>
            <a:r>
              <a:rPr lang="ru-RU" dirty="0" smtClean="0"/>
              <a:t> </a:t>
            </a:r>
            <a:r>
              <a:rPr lang="ru-RU" b="1" dirty="0" smtClean="0"/>
              <a:t>Москве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391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Александр Николаевич Островский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Николаевич Островский</dc:title>
  <dc:creator>Александр</dc:creator>
  <cp:lastModifiedBy>Пользователь</cp:lastModifiedBy>
  <cp:revision>9</cp:revision>
  <dcterms:created xsi:type="dcterms:W3CDTF">2013-04-13T16:25:00Z</dcterms:created>
  <dcterms:modified xsi:type="dcterms:W3CDTF">2014-07-13T15:02:37Z</dcterms:modified>
</cp:coreProperties>
</file>