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60" r:id="rId6"/>
    <p:sldId id="261" r:id="rId7"/>
    <p:sldId id="265" r:id="rId8"/>
    <p:sldId id="266" r:id="rId9"/>
    <p:sldId id="267" r:id="rId10"/>
    <p:sldId id="257" r:id="rId11"/>
    <p:sldId id="25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9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elenaranko.ucoz.ru/" TargetMode="Externa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cs10561.vkontakte.ru/u111299510/-5/x_70c5f3cb.jpg" TargetMode="External"/><Relationship Id="rId2" Type="http://schemas.openxmlformats.org/officeDocument/2006/relationships/hyperlink" Target="http://s3.uploads.ru/BdO9t.png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lenagold.narod.ru/fon/clipart/s/svit/svitolk21.png" TargetMode="External"/><Relationship Id="rId5" Type="http://schemas.openxmlformats.org/officeDocument/2006/relationships/hyperlink" Target="http://s1.pic4you.ru/allimage/y2012/10-26/12216/2601840.png" TargetMode="External"/><Relationship Id="rId4" Type="http://schemas.openxmlformats.org/officeDocument/2006/relationships/hyperlink" Target="http://img-fotki.yandex.ru/get/6434/136487634.a39/0_d5931_5c31a0b1_XL.pn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259632" y="1052736"/>
            <a:ext cx="727280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  <a:ea typeface="+mj-ea"/>
                <a:cs typeface="+mj-cs"/>
              </a:rPr>
              <a:t>Знаки препинания в предложениях с обобщающими словами</a:t>
            </a:r>
            <a:endParaRPr kumimoji="0" lang="ru-RU" sz="440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3861048"/>
            <a:ext cx="3992488" cy="2544688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Петрова Елена Валентиновна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русского языка и литературы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«Шаховская ОСОШ»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39552" y="1124744"/>
            <a:ext cx="8136904" cy="4124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Вы можете использовать данное оформление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для создания своих презентаций,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но в своей презентации вы должны указать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источник шаблона: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Ранько Елена Алексеевна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учитель начальных классов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МАОУ лицей №21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 г. Иваново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i="1" dirty="0" smtClean="0">
              <a:latin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Сайт:</a:t>
            </a:r>
            <a:r>
              <a:rPr kumimoji="0" lang="ru-RU" sz="240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Arial" pitchFamily="34" charset="0"/>
                <a:hlinkClick r:id="rId2"/>
              </a:rPr>
              <a:t>http://elenaranko.ucoz.ru/</a:t>
            </a:r>
            <a:r>
              <a:rPr lang="ru-RU" sz="2400" i="1" dirty="0" smtClean="0">
                <a:latin typeface="Times New Roman" pitchFamily="18" charset="0"/>
                <a:cs typeface="Arial" pitchFamily="34" charset="0"/>
              </a:rPr>
              <a:t>   </a:t>
            </a: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1628800"/>
            <a:ext cx="8208912" cy="423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u="sng" dirty="0" smtClean="0">
                <a:hlinkClick r:id="rId2"/>
              </a:rPr>
              <a:t>http://s3.uploads.ru/BdO9t.png </a:t>
            </a:r>
            <a:endParaRPr lang="ru-RU" sz="2000" u="sng" dirty="0" smtClean="0"/>
          </a:p>
          <a:p>
            <a:pPr algn="ctr"/>
            <a:r>
              <a:rPr lang="ru-RU" sz="2400" i="1" dirty="0" smtClean="0"/>
              <a:t>рамка</a:t>
            </a:r>
          </a:p>
          <a:p>
            <a:pPr algn="ctr"/>
            <a:endParaRPr lang="ru-RU" sz="1000" i="1" dirty="0" smtClean="0"/>
          </a:p>
          <a:p>
            <a:pPr algn="ctr"/>
            <a:r>
              <a:rPr lang="en-US" sz="2000" u="sng" dirty="0" smtClean="0">
                <a:hlinkClick r:id="rId3"/>
              </a:rPr>
              <a:t>http</a:t>
            </a:r>
            <a:r>
              <a:rPr lang="ru-RU" sz="2000" u="sng" dirty="0" smtClean="0">
                <a:hlinkClick r:id="rId3"/>
              </a:rPr>
              <a:t>://</a:t>
            </a:r>
            <a:r>
              <a:rPr lang="en-US" sz="2000" u="sng" dirty="0" err="1" smtClean="0">
                <a:hlinkClick r:id="rId3"/>
              </a:rPr>
              <a:t>cs</a:t>
            </a:r>
            <a:r>
              <a:rPr lang="ru-RU" sz="2000" u="sng" dirty="0" smtClean="0">
                <a:hlinkClick r:id="rId3"/>
              </a:rPr>
              <a:t>10561.</a:t>
            </a:r>
            <a:r>
              <a:rPr lang="en-US" sz="2000" u="sng" dirty="0" err="1" smtClean="0">
                <a:hlinkClick r:id="rId3"/>
              </a:rPr>
              <a:t>vkontakte</a:t>
            </a:r>
            <a:r>
              <a:rPr lang="ru-RU" sz="2000" u="sng" dirty="0" smtClean="0">
                <a:hlinkClick r:id="rId3"/>
              </a:rPr>
              <a:t>.</a:t>
            </a:r>
            <a:r>
              <a:rPr lang="en-US" sz="2000" u="sng" dirty="0" err="1" smtClean="0">
                <a:hlinkClick r:id="rId3"/>
              </a:rPr>
              <a:t>ru</a:t>
            </a:r>
            <a:r>
              <a:rPr lang="ru-RU" sz="2000" u="sng" dirty="0" smtClean="0">
                <a:hlinkClick r:id="rId3"/>
              </a:rPr>
              <a:t>/</a:t>
            </a:r>
            <a:r>
              <a:rPr lang="en-US" sz="2000" u="sng" dirty="0" smtClean="0">
                <a:hlinkClick r:id="rId3"/>
              </a:rPr>
              <a:t>u</a:t>
            </a:r>
            <a:r>
              <a:rPr lang="ru-RU" sz="2000" u="sng" dirty="0" smtClean="0">
                <a:hlinkClick r:id="rId3"/>
              </a:rPr>
              <a:t>111299510/-5/</a:t>
            </a:r>
            <a:r>
              <a:rPr lang="en-US" sz="2000" u="sng" dirty="0" smtClean="0">
                <a:hlinkClick r:id="rId3"/>
              </a:rPr>
              <a:t>x</a:t>
            </a:r>
            <a:r>
              <a:rPr lang="ru-RU" sz="2000" u="sng" dirty="0" smtClean="0">
                <a:hlinkClick r:id="rId3"/>
              </a:rPr>
              <a:t>_70</a:t>
            </a:r>
            <a:r>
              <a:rPr lang="en-US" sz="2000" u="sng" dirty="0" smtClean="0">
                <a:hlinkClick r:id="rId3"/>
              </a:rPr>
              <a:t>c</a:t>
            </a:r>
            <a:r>
              <a:rPr lang="ru-RU" sz="2000" u="sng" dirty="0" smtClean="0">
                <a:hlinkClick r:id="rId3"/>
              </a:rPr>
              <a:t>5</a:t>
            </a:r>
            <a:r>
              <a:rPr lang="en-US" sz="2000" u="sng" dirty="0" smtClean="0">
                <a:hlinkClick r:id="rId3"/>
              </a:rPr>
              <a:t>f</a:t>
            </a:r>
            <a:r>
              <a:rPr lang="ru-RU" sz="2000" u="sng" dirty="0" smtClean="0">
                <a:hlinkClick r:id="rId3"/>
              </a:rPr>
              <a:t>3</a:t>
            </a:r>
            <a:r>
              <a:rPr lang="en-US" sz="2000" u="sng" dirty="0" err="1" smtClean="0">
                <a:hlinkClick r:id="rId3"/>
              </a:rPr>
              <a:t>cb</a:t>
            </a:r>
            <a:r>
              <a:rPr lang="ru-RU" sz="2000" u="sng" dirty="0" smtClean="0">
                <a:hlinkClick r:id="rId3"/>
              </a:rPr>
              <a:t>.</a:t>
            </a:r>
            <a:r>
              <a:rPr lang="en-US" sz="2000" u="sng" dirty="0" smtClean="0">
                <a:hlinkClick r:id="rId3"/>
              </a:rPr>
              <a:t>jpg </a:t>
            </a:r>
            <a:endParaRPr lang="ru-RU" sz="2000" u="sng" dirty="0" smtClean="0"/>
          </a:p>
          <a:p>
            <a:pPr algn="ctr"/>
            <a:r>
              <a:rPr lang="ru-RU" sz="2400" i="1" dirty="0" smtClean="0"/>
              <a:t>перо, чернильница</a:t>
            </a:r>
          </a:p>
          <a:p>
            <a:pPr algn="ctr"/>
            <a:endParaRPr lang="ru-RU" sz="1000" i="1" dirty="0" smtClean="0"/>
          </a:p>
          <a:p>
            <a:pPr lvl="0" algn="ctr"/>
            <a:r>
              <a:rPr lang="ru-RU" dirty="0" smtClean="0">
                <a:hlinkClick r:id="rId4"/>
              </a:rPr>
              <a:t>http://img-fotki.yandex.ru/get/6434/136487634.a39/0_d5931_5c31a0b1_XL.png</a:t>
            </a:r>
            <a:r>
              <a:rPr lang="ru-RU" dirty="0" smtClean="0"/>
              <a:t>  </a:t>
            </a:r>
          </a:p>
          <a:p>
            <a:pPr lvl="0" algn="ctr"/>
            <a:r>
              <a:rPr lang="ru-RU" sz="2400" i="1" dirty="0" smtClean="0"/>
              <a:t>книги</a:t>
            </a:r>
          </a:p>
          <a:p>
            <a:pPr algn="ctr"/>
            <a:endParaRPr lang="ru-RU" sz="1000" dirty="0" smtClean="0"/>
          </a:p>
          <a:p>
            <a:pPr algn="ctr"/>
            <a:r>
              <a:rPr lang="ru-RU" sz="2000" dirty="0" smtClean="0">
                <a:hlinkClick r:id="rId5"/>
              </a:rPr>
              <a:t>http://s1.pic4you.ru/allimage/y2012/10-26/12216/2601840.png</a:t>
            </a:r>
            <a:endParaRPr lang="ru-RU" sz="2000" dirty="0" smtClean="0"/>
          </a:p>
          <a:p>
            <a:pPr algn="ctr"/>
            <a:r>
              <a:rPr lang="ru-RU" sz="2000" dirty="0" smtClean="0"/>
              <a:t> </a:t>
            </a:r>
            <a:r>
              <a:rPr lang="ru-RU" sz="2400" i="1" dirty="0" smtClean="0"/>
              <a:t>открытая книга с пером</a:t>
            </a:r>
          </a:p>
          <a:p>
            <a:pPr algn="ctr"/>
            <a:endParaRPr lang="ru-RU" sz="1000" i="1" dirty="0" smtClean="0"/>
          </a:p>
          <a:p>
            <a:pPr algn="ctr"/>
            <a:r>
              <a:rPr lang="ru-RU" sz="2000" dirty="0" smtClean="0">
                <a:hlinkClick r:id="rId6"/>
              </a:rPr>
              <a:t>http://lenagold.narod.ru/fon/clipart/s/svit/svitolk21.png</a:t>
            </a:r>
            <a:endParaRPr lang="ru-RU" sz="2000" dirty="0" smtClean="0"/>
          </a:p>
          <a:p>
            <a:pPr algn="ctr"/>
            <a:r>
              <a:rPr lang="ru-RU" sz="2400" i="1" dirty="0" smtClean="0"/>
              <a:t>свитки</a:t>
            </a:r>
          </a:p>
          <a:p>
            <a:pPr algn="ctr"/>
            <a:endParaRPr lang="ru-RU" sz="700" i="1" dirty="0" smtClean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39552" y="692696"/>
            <a:ext cx="8064896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Интернет – ресурсы: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619672" y="1493011"/>
            <a:ext cx="568863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Звонит, мельком, афера, баловать, вероисповедание, обеспечение, газопровод, договор, откупорить, донельзя, еретик, жалюзи, углубить, завидно, исчерпать, каталог, щавель, квартал, торты.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403648" y="1263693"/>
            <a:ext cx="590465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О и О и О.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О зато О.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не только О но и О.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как О так и О.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ни О ни О ни О.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О и О О и О.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403648" y="1237432"/>
            <a:ext cx="633670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О и О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и О.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О</a:t>
            </a:r>
            <a:r>
              <a:rPr lang="ru-RU" sz="3600" b="1" dirty="0" smtClean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,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зато О.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не только </a:t>
            </a:r>
            <a:r>
              <a:rPr lang="ru-RU" sz="3600" b="1" dirty="0" smtClean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но и О.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как О</a:t>
            </a:r>
            <a:r>
              <a:rPr lang="ru-RU" sz="3600" b="1" dirty="0" smtClean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,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так и О.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ни О</a:t>
            </a:r>
            <a:r>
              <a:rPr lang="ru-RU" sz="3600" b="1" dirty="0" smtClean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,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ни О</a:t>
            </a:r>
            <a:r>
              <a:rPr lang="ru-RU" sz="3600" b="1" dirty="0" smtClean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,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ни О.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О и О</a:t>
            </a:r>
            <a:r>
              <a:rPr lang="ru-RU" sz="3600" b="1" dirty="0" smtClean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,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О и О.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71600" y="1732251"/>
            <a:ext cx="712879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</a:t>
            </a:r>
            <a:r>
              <a:rPr kumimoji="0" lang="ru-RU" sz="24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 знатный род, ни красота, ни сила, ни богатство </a:t>
            </a:r>
            <a:r>
              <a:rPr kumimoji="0" lang="ru-RU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ничто</a:t>
            </a:r>
            <a:r>
              <a:rPr kumimoji="0" lang="ru-RU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беды не может миновать.</a:t>
            </a:r>
            <a:endParaRPr kumimoji="0" lang="ru-RU" sz="32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043608" y="2545146"/>
            <a:ext cx="705678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Всякий день стал приносить старый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Мосеич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разную крупную рыбу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щук, язей, голавлей, линей, окуней.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827584" y="573531"/>
            <a:ext cx="7704856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Желтые кленовые листья лежали</a:t>
            </a:r>
            <a:r>
              <a:rPr kumimoji="0" lang="ru-RU" sz="280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80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всюду</a:t>
            </a:r>
            <a:r>
              <a:rPr kumimoji="0" lang="ru-RU" sz="28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r>
              <a:rPr kumimoji="0" lang="ru-RU" sz="28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8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дорожках, на скамейках, на крышах</a:t>
            </a:r>
            <a:r>
              <a:rPr kumimoji="0" lang="ru-RU" sz="28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8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машин.</a:t>
            </a:r>
            <a:endParaRPr kumimoji="0" lang="ru-RU" sz="12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На дорожках, на скамейках, на крышах</a:t>
            </a:r>
            <a:r>
              <a:rPr kumimoji="0" lang="ru-RU" sz="28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8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машин</a:t>
            </a:r>
            <a:r>
              <a:rPr kumimoji="0" lang="ru-RU" sz="28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– </a:t>
            </a:r>
            <a:r>
              <a:rPr kumimoji="0" lang="ru-RU" sz="280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всюду</a:t>
            </a:r>
            <a:r>
              <a:rPr kumimoji="0" lang="ru-RU" sz="28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8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лежали желтые кленовые листья.</a:t>
            </a:r>
            <a:endParaRPr kumimoji="0" lang="ru-RU" sz="12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u="none" strike="noStrike" cap="none" normalizeH="0" baseline="0" dirty="0" smtClean="0">
                <a:ln>
                  <a:noFill/>
                </a:ln>
                <a:solidFill>
                  <a:srgbClr val="0C0E0D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</a:t>
            </a:r>
            <a:r>
              <a:rPr kumimoji="0" lang="ru-RU" sz="2800" u="none" strike="noStrike" cap="none" normalizeH="0" dirty="0" smtClean="0">
                <a:ln>
                  <a:noFill/>
                </a:ln>
                <a:solidFill>
                  <a:srgbClr val="0C0E0D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Всюду</a:t>
            </a:r>
            <a:r>
              <a:rPr kumimoji="0" lang="ru-RU" sz="2800" u="none" strike="noStrike" cap="none" normalizeH="0" baseline="0" dirty="0" smtClean="0">
                <a:ln>
                  <a:noFill/>
                </a:ln>
                <a:solidFill>
                  <a:srgbClr val="0C0E0D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на дорожках, на скамейка, на крышах</a:t>
            </a:r>
            <a:r>
              <a:rPr kumimoji="0" lang="ru-RU" sz="2800" u="none" strike="noStrike" cap="none" normalizeH="0" baseline="0" dirty="0" smtClean="0">
                <a:ln>
                  <a:noFill/>
                </a:ln>
                <a:solidFill>
                  <a:srgbClr val="0C0E0D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8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машин</a:t>
            </a:r>
            <a:r>
              <a:rPr kumimoji="0" lang="ru-RU" sz="28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–</a:t>
            </a:r>
            <a:r>
              <a:rPr kumimoji="0" lang="ru-RU" sz="2000" u="none" strike="noStrike" cap="none" normalizeH="0" baseline="0" dirty="0" smtClean="0">
                <a:ln>
                  <a:noFill/>
                </a:ln>
                <a:solidFill>
                  <a:srgbClr val="0C0E0D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8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лежали желтые кленовые листья.</a:t>
            </a:r>
            <a:endParaRPr kumimoji="0" lang="ru-RU" sz="12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71600" y="1571684"/>
            <a:ext cx="7488832" cy="9541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В парке были представлены различные виды хвойных деревьев, </a:t>
            </a:r>
            <a:r>
              <a:rPr kumimoji="0" lang="ru-RU" sz="2800" b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как-то</a:t>
            </a:r>
            <a:r>
              <a:rPr kumimoji="0" lang="ru-RU" sz="2800" b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: сосна, ель, пихта.</a:t>
            </a:r>
            <a:endParaRPr kumimoji="0" lang="ru-RU" sz="36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683568" y="1090304"/>
            <a:ext cx="792088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1.Много тысяч километров прошел и проехал по нашей стране  великий ученый Василий Васильевич Докучаев. 2.Он изучал все: и леса, и степи, и горы.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3.Особенно часто он бывал в степи. 4.Там всюду или трава, или цветы, или хлеб.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5.Весной везде бегут по полям и оврагам веселые ручьи. 6.Цветы сменяют друг друга. 7.Степь делается то лиловой, то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голубой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красной. 8.А летом она становится некрасивой, бурой, потому что трава выгорает от жары. 9. А тут еще приходит из пустыни злой ветер-суховей.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10.Ученый любил свою родину и хотел избавить ее от засухи, от голода. 11.Он приглядывался в степи ко всему: к зверям и к птицам, к оврагам и к рекам, к цветам и травам.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12.Имена рек, курганы, засыпанные норы, бивни мамонта, гальки на берегу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все это рассказывало ученому, какой степь была прежде.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27584" y="525970"/>
            <a:ext cx="7560840" cy="452431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1.Ни сплетни света  ни бостон ни милый взгляд ни вздох нескромный ничто не трогало его.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2.Поручни компасы бинокли всякие приборы даже высокие пороги кают всё это было медное.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3.Всё это звуки и запахи тучи и люди было странно красиво и грустно.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4.От дома от деревьев и от голубятни и от галереи от всего побежали далеко длинные тени.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 5.Потом задрожало всё вокруг стены свет звуки весь мир.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6.</a:t>
            </a:r>
            <a:r>
              <a:rPr kumimoji="0" lang="ru-RU" sz="240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Стол кресла стулья всё было самого тяжёлого и беспокойного свойства.</a:t>
            </a:r>
            <a:endParaRPr kumimoji="0" lang="ru-RU" sz="32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AC08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522</Words>
  <Application>Microsoft Office PowerPoint</Application>
  <PresentationFormat>Экран (4:3)</PresentationFormat>
  <Paragraphs>60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Пользователь</cp:lastModifiedBy>
  <cp:revision>31</cp:revision>
  <dcterms:created xsi:type="dcterms:W3CDTF">2013-08-20T23:50:31Z</dcterms:created>
  <dcterms:modified xsi:type="dcterms:W3CDTF">2014-10-10T14:31:15Z</dcterms:modified>
</cp:coreProperties>
</file>