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1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70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Николай Васильевич Гоголь. </a:t>
            </a:r>
            <a:br>
              <a:rPr lang="ru-RU" sz="3200" dirty="0" smtClean="0"/>
            </a:br>
            <a:r>
              <a:rPr lang="ru-RU" sz="3200" dirty="0" smtClean="0"/>
              <a:t>Страницы жизни и творчества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501008"/>
            <a:ext cx="51663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Выполнила Петрова Е. В., учитель МБОУ «Шаховская открытая (сменная) общеобразовательная школа»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К 1834 году относят первый замысел «Ревизора». Сохранившиеся рукописи Гоголя указывают, что он работал над своими произведениями чрезвычайно тщательно: по тому, что уцелело из этих рукописей, видно, как произведение в его известной нам, законченной форме вырастало постепенно из первоначального очерка, все более осложняясь подробностями и достигая, наконец, той удивительной художественной полноты и жизненности, с какими мы знаем их по завершении процесса, тянувшегося иногда целые годы.</a:t>
            </a:r>
            <a:endParaRPr lang="ru-RU" sz="2000" dirty="0"/>
          </a:p>
        </p:txBody>
      </p:sp>
      <p:pic>
        <p:nvPicPr>
          <p:cNvPr id="82946" name="Picture 2" descr="http://im2-tub-ru.yandex.net/i?id=427452233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429000"/>
            <a:ext cx="1595442" cy="2500330"/>
          </a:xfrm>
          <a:prstGeom prst="rect">
            <a:avLst/>
          </a:prstGeom>
          <a:noFill/>
        </p:spPr>
      </p:pic>
      <p:pic>
        <p:nvPicPr>
          <p:cNvPr id="82948" name="Picture 4" descr="http://im4-tub-ru.yandex.net/i?id=203754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714752"/>
            <a:ext cx="2143125" cy="2143140"/>
          </a:xfrm>
          <a:prstGeom prst="rect">
            <a:avLst/>
          </a:prstGeom>
          <a:noFill/>
        </p:spPr>
      </p:pic>
      <p:pic>
        <p:nvPicPr>
          <p:cNvPr id="82950" name="Picture 6" descr="http://im3-tub-ru.yandex.net/i?id=448749374-6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357562"/>
            <a:ext cx="1722125" cy="2500320"/>
          </a:xfrm>
          <a:prstGeom prst="rect">
            <a:avLst/>
          </a:prstGeom>
          <a:noFill/>
        </p:spPr>
      </p:pic>
      <p:pic>
        <p:nvPicPr>
          <p:cNvPr id="82952" name="Picture 8" descr="http://im5-tub-ru.yandex.net/i?id=397964630-1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1"/>
            <a:ext cx="2000232" cy="271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71437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«Ревизор» имел необычайное действие: ничего подобного не видела русская сцена; действительность русской жизни была передана с такою силой и правдой, что хотя, как говорил сам Гоголь, дело шло только о шести провинциальных чиновниках, оказавшихся плутами, на него восстало всё то общество, которое почувствовало, что дело идёт о целом принципе, о целом порядке жизни, в котором и само оно пребывает.</a:t>
            </a:r>
          </a:p>
          <a:p>
            <a:pPr algn="ctr"/>
            <a:r>
              <a:rPr lang="ru-RU" sz="2400" dirty="0" smtClean="0"/>
              <a:t>Но, с другой стороны, комедия встречена была с величайшим энтузиазмом теми элементами общества, которые сознавали существование этих недостатков и необходимость их преодоления, и в особенности молодым литературным поколением, увидевшим здесь ещё раз, как в прежних произведениях любимого писателя, целое откровение, новый, возникающий период русского художества и русской общественности. </a:t>
            </a:r>
            <a:endParaRPr lang="ru-RU" sz="2400" dirty="0"/>
          </a:p>
        </p:txBody>
      </p:sp>
      <p:pic>
        <p:nvPicPr>
          <p:cNvPr id="1026" name="Picture 2" descr="http://im6-tub-ru.yandex.net/i?id=20587668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3275" y="142852"/>
            <a:ext cx="19907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4290"/>
            <a:ext cx="664371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smtClean="0"/>
              <a:t>	В </a:t>
            </a:r>
            <a:r>
              <a:rPr lang="ru-RU" sz="2400" dirty="0" smtClean="0"/>
              <a:t>июне 1836 года Николай Васильевич уехал за границу, где пробыл с перерывами около десяти лет. Сначала жизнь за рубежом как будто укрепила и успокоила его, дала ему возможность завершить его величайшее произведение, «Мёртвые души» — но стала зародышем и глубоко фатальных явлений. Опыт работы с этой книгой, противоречивая реакция современников на неё так же, как в случае с «Ревизором», убедили его в огромном влиянии и неоднозначной власти его таланта над умами современников. Эта мысль постепенно стала складываться в представление о своём пророческом предназначении, и соответственно, об употреблении своего пророческого дара силой своего таланта на благо обществу, а не во вред ему.</a:t>
            </a:r>
            <a:endParaRPr lang="ru-RU" sz="2400" dirty="0"/>
          </a:p>
        </p:txBody>
      </p:sp>
      <p:pic>
        <p:nvPicPr>
          <p:cNvPr id="2050" name="Picture 2" descr="http://im5-tub-ru.yandex.net/i?id=421857753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28794" cy="2500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thumb/f/f7/Nicolas_Gogol.jpg/250px-Nicolas_Gog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86050" cy="31432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6116" y="0"/>
            <a:ext cx="5429288" cy="26776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Мемориальная доска, установленная на </a:t>
            </a:r>
            <a:r>
              <a:rPr lang="ru-RU" sz="2400" dirty="0" err="1" smtClean="0"/>
              <a:t>via</a:t>
            </a:r>
            <a:r>
              <a:rPr lang="ru-RU" sz="2400" dirty="0" smtClean="0"/>
              <a:t> </a:t>
            </a:r>
            <a:r>
              <a:rPr lang="ru-RU" sz="2400" dirty="0" err="1" smtClean="0"/>
              <a:t>Sistina</a:t>
            </a:r>
            <a:r>
              <a:rPr lang="ru-RU" sz="2400" dirty="0" smtClean="0"/>
              <a:t> в Риме на доме, в котором проживал Гоголь. Надпись по-итальянски гласит: </a:t>
            </a:r>
            <a:r>
              <a:rPr lang="ru-RU" sz="2400" i="1" dirty="0" smtClean="0"/>
              <a:t>Великий русский писатель Николай Гоголь жил в этом доме с 1838 по 1842, где сочинял и писал своё главное творение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286124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марте 1837 года он был в Риме, который чрезвычайно ему полюбился и стал для него как бы второй родиной. Европейская политическая и общественная жизнь всегда оставалась чужда и совсем незнакома Гоголю; его привлекала природа и произведения искусства, а Рим в то время представлял именно эти интересы. Гоголь изучал памятники древности, картинные галереи, посещал мастерские художников, любовался народной жизнью и любил показывать Рим, «угощать» им приезжих русских знакомых и приятелей.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Летом 1845 года его настигает мучительный душевный кризис. Он пишет завещание, сжигает рукопись второго тома «Мёртвых душ». В ознаменование избавления от смерти Гоголь решает уйти в монастырь и стать монахом, но монашество не состоялось. Зато его уму представилось новое содержание книги, просветлённое и очищенное; ему казалось, что он понял, как надо писать, чтобы «устремить всё общество к прекрасному». Он решает служить Богу на поприще литературы. Началась новая работа, а тем временем его заняла другая мысль: ему скорее хотелось сказать обществу то, что он считал для него полезным, и он решает собрать в одну книгу всё писанное им в последние годы к друзьям в духе своего нового настроения и поручает издать эту книгу Плетнёву. Это были «Выбранные места из переписки с друзьями» 	Впечатление книги на литературных поклонников Гоголя, желающих видеть в нём лишь вождя «натуральной школы», было удручающее. Высшая степень негодования, возбуждённого «Выбранными местами», выразилась в известном письме Белинского из </a:t>
            </a:r>
            <a:r>
              <a:rPr lang="ru-RU" sz="2000" dirty="0" err="1" smtClean="0"/>
              <a:t>Зальцбрунна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27650" name="Picture 2" descr="http://im0-tub-ru.yandex.net/i?id=112343212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73216"/>
            <a:ext cx="1993095" cy="14847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03848" y="5373216"/>
            <a:ext cx="2290576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Белинский </a:t>
            </a:r>
            <a:r>
              <a:rPr lang="ru-RU" sz="2800" dirty="0" err="1" smtClean="0"/>
              <a:t>Виссарион</a:t>
            </a:r>
            <a:r>
              <a:rPr lang="ru-RU" sz="2800" dirty="0" smtClean="0"/>
              <a:t> Григорьевич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.wikimedia.org/wikipedia/commons/thumb/4/4b/Gogol_house.jpg/230px-Gogol_h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872" y="0"/>
            <a:ext cx="3264550" cy="19430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2143116"/>
            <a:ext cx="392909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Дом А. И. Талызина на Никитском бульваре, где последние годы жил и работал Гоголь; здесь был сожжён второй том «Мёртвых душ»; здесь писатель скончался.</a:t>
            </a:r>
            <a:endParaRPr lang="ru-RU" dirty="0"/>
          </a:p>
        </p:txBody>
      </p:sp>
      <p:pic>
        <p:nvPicPr>
          <p:cNvPr id="25604" name="Picture 4" descr="http://upload.wikimedia.org/wikipedia/commons/thumb/3/3f/Moscow_Church_of_Simeon_Stylites.jpg/230px-Moscow_Church_of_Simeon_Styli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0"/>
            <a:ext cx="3500430" cy="19288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86380" y="2357430"/>
            <a:ext cx="371477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Церковь </a:t>
            </a:r>
            <a:r>
              <a:rPr lang="ru-RU" dirty="0" err="1" smtClean="0"/>
              <a:t>Симеона</a:t>
            </a:r>
            <a:r>
              <a:rPr lang="ru-RU" dirty="0" smtClean="0"/>
              <a:t> Столпника на Поварской, которую посещал Гоголь в последние годы своей жизни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718679"/>
            <a:ext cx="80724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Здоровье Гоголя слабело; в январе1852 года его поразила смерть жены Хомякова, которая была сестрой его друга Языкова; им овладел страх смерти; он бросил литературные занятия, стал говеть на масленице; однажды, когда он проводил ночь в молитве, ему послышались голоса, говорившие, что он скоро умрёт. друзья и врачи пытаются помочь писателю, но он отказывается от помощи, внутренне готовясь к смерти.</a:t>
            </a:r>
          </a:p>
          <a:p>
            <a:r>
              <a:rPr lang="ru-RU" dirty="0" smtClean="0"/>
              <a:t>	20 февраля врачебный консилиум решается на принудительное лечение Гоголя, результатом которого явилось окончательное истощение и утрата сил, вечером он впал в беспамятство, а на утро 21 февраля в четверг скончался.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785794"/>
            <a:ext cx="5143536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 </a:t>
            </a:r>
            <a:r>
              <a:rPr lang="ru-RU" sz="2400" u="sng" dirty="0" smtClean="0"/>
              <a:t>Великом Новгороде</a:t>
            </a:r>
            <a:r>
              <a:rPr lang="ru-RU" sz="2400" dirty="0" smtClean="0"/>
              <a:t> на Памятнике «1000-летие России» среди 129 фигур самых выдающихся личностей в российской истории (на 1862 год) есть фигура Н. В. Гоголя.</a:t>
            </a:r>
            <a:endParaRPr lang="ru-RU" sz="2400" dirty="0"/>
          </a:p>
        </p:txBody>
      </p:sp>
      <p:pic>
        <p:nvPicPr>
          <p:cNvPr id="1026" name="Picture 2" descr="http://upload.wikimedia.org/wikipedia/commons/thumb/3/35/1000_Gogol.jpg/180px-1000_Gog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500042"/>
            <a:ext cx="2357454" cy="4214842"/>
          </a:xfrm>
          <a:prstGeom prst="rect">
            <a:avLst/>
          </a:prstGeom>
          <a:noFill/>
        </p:spPr>
      </p:pic>
      <p:pic>
        <p:nvPicPr>
          <p:cNvPr id="3" name="Picture 2" descr="http://upload.wikimedia.org/wikipedia/commons/thumb/2/2d/GogolMonument%28Andreev%29.jpg/220px-GogolMonument%28Andreev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132858"/>
            <a:ext cx="2357454" cy="35203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3857627"/>
            <a:ext cx="3143272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Памятник Н. В. Гоголю работы скульптора Н. А. Андреева (1909)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Портрет Гого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57752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929190" y="428605"/>
            <a:ext cx="3929090" cy="3171846"/>
          </a:xfrm>
        </p:spPr>
        <p:txBody>
          <a:bodyPr>
            <a:normAutofit/>
          </a:bodyPr>
          <a:lstStyle/>
          <a:p>
            <a:r>
              <a:rPr lang="ru-RU" dirty="0" smtClean="0"/>
              <a:t>Николай Васильевич Гоголь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143504" y="3886200"/>
            <a:ext cx="3429024" cy="1752600"/>
          </a:xfrm>
        </p:spPr>
        <p:txBody>
          <a:bodyPr/>
          <a:lstStyle/>
          <a:p>
            <a:r>
              <a:rPr lang="ru-RU" dirty="0" smtClean="0"/>
              <a:t>1809-1852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upload.wikimedia.org/wikipedia/commons/thumb/b/b2/%D0%92%D0%B0%D1%81%D0%B8%D0%BB%D0%B8%D0%B9_%D0%93%D0%BE%D0%B3%D0%BE%D0%BB%D1%8C-%D0%AF%D0%BD%D0%BE%D0%B2%D1%81%D0%BA%D0%B8%D0%B9.jpg/220px-%D0%92%D0%B0%D1%81%D0%B8%D0%BB%D0%B8%D0%B9_%D0%93%D0%BE%D0%B3%D0%BE%D0%BB%D1%8C-%D0%AF%D0%BD%D0%BE%D0%B2%D1%81%D0%BA%D0%B8%D0%B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3071834" cy="3500462"/>
          </a:xfrm>
          <a:prstGeom prst="rect">
            <a:avLst/>
          </a:prstGeom>
          <a:noFill/>
        </p:spPr>
      </p:pic>
      <p:pic>
        <p:nvPicPr>
          <p:cNvPr id="75780" name="Picture 4" descr="http://upload.wikimedia.org/wikipedia/commons/thumb/c/cb/%D0%9A%D0%BE%D1%81%D1%8F%D1%80%D0%BE%D0%B2%D1%81%D0%BA%D0%B0%D1%8F_%D0%9C%D0%B0%D1%80%D0%B8%D1%8F_%D0%98%D0%B2%D0%B0%D0%BD%D0%BE%D0%B2%D0%BD%D0%B0.jpg/200px-%D0%9A%D0%BE%D1%81%D1%8F%D1%80%D0%BE%D0%B2%D1%81%D0%BA%D0%B0%D1%8F_%D0%9C%D0%B0%D1%80%D0%B8%D1%8F_%D0%98%D0%B2%D0%B0%D0%BD%D0%BE%D0%B2%D0%BD%D0%B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571744"/>
            <a:ext cx="3357586" cy="40005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714357"/>
            <a:ext cx="35719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Отец Николая Гоголя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7" y="4500570"/>
            <a:ext cx="278608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Мать писателя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4" name="Picture 4" descr="http://im6-tub-ru.yandex.net/i?id=120866836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9" y="3571876"/>
            <a:ext cx="3083248" cy="1714502"/>
          </a:xfrm>
          <a:prstGeom prst="rect">
            <a:avLst/>
          </a:prstGeom>
          <a:noFill/>
        </p:spPr>
      </p:pic>
      <p:pic>
        <p:nvPicPr>
          <p:cNvPr id="76806" name="Picture 6" descr="http://im5-tub-ru.yandex.net/i?id=20554085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357298"/>
            <a:ext cx="3143272" cy="192881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Дом, где родился писатель</a:t>
            </a:r>
            <a:endParaRPr lang="ru-RU" dirty="0"/>
          </a:p>
        </p:txBody>
      </p:sp>
      <p:pic>
        <p:nvPicPr>
          <p:cNvPr id="76808" name="Picture 8" descr="http://im3-tub-ru.yandex.net/i?id=233357727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4253403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im4-tub-ru.yandex.net/i?id=140207285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28926" cy="45720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14744" y="928670"/>
            <a:ext cx="3786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Гоголь не был прилежным учеником, но обладал прекрасной памятью, за несколько дней готовился к экзаменам и переходил из класса в класс</a:t>
            </a:r>
            <a:endParaRPr lang="ru-RU" sz="2400" dirty="0"/>
          </a:p>
        </p:txBody>
      </p:sp>
      <p:pic>
        <p:nvPicPr>
          <p:cNvPr id="78852" name="Picture 4" descr="http://im5-tub-ru.yandex.net/i?id=50150030-0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865" y="3929056"/>
            <a:ext cx="3333787" cy="2500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071546"/>
            <a:ext cx="58579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декабре 1828 года Гоголь переехал в Санкт-Петербург. Здесь впервые ждало его жестокое разочарование: скромные средства оказались в большом городе совсем незначительными, а блестящие надежды не осуществлялись так скоро, как он ожидал.</a:t>
            </a:r>
            <a:endParaRPr lang="ru-RU" sz="3200" dirty="0"/>
          </a:p>
        </p:txBody>
      </p:sp>
      <p:pic>
        <p:nvPicPr>
          <p:cNvPr id="77826" name="Picture 2" descr="http://im8-tub-ru.yandex.net/i?id=12245762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857232"/>
            <a:ext cx="2276476" cy="1928826"/>
          </a:xfrm>
          <a:prstGeom prst="rect">
            <a:avLst/>
          </a:prstGeom>
          <a:noFill/>
        </p:spPr>
      </p:pic>
      <p:pic>
        <p:nvPicPr>
          <p:cNvPr id="77828" name="Picture 4" descr="http://im8-tub-ru.yandex.net/i?id=178068079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357562"/>
            <a:ext cx="2357454" cy="1714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57232"/>
            <a:ext cx="53578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Под псевдонимом </a:t>
            </a:r>
            <a:r>
              <a:rPr lang="ru-RU" sz="2400" i="1" dirty="0" smtClean="0"/>
              <a:t>В. Алов</a:t>
            </a:r>
            <a:r>
              <a:rPr lang="ru-RU" sz="2400" dirty="0" smtClean="0"/>
              <a:t> Гоголь издаёт романтическую идиллию «</a:t>
            </a:r>
            <a:r>
              <a:rPr lang="ru-RU" sz="2400" dirty="0" err="1" smtClean="0"/>
              <a:t>Ганц</a:t>
            </a:r>
            <a:r>
              <a:rPr lang="ru-RU" sz="2400" dirty="0" smtClean="0"/>
              <a:t> Кюхельгартен» (1829), которая была написана ещё в Нежине (он сам пометил её 1827 годом) и герою которой приданы те идеальные мечты и стремления, какими он был исполнен в последние годы </a:t>
            </a:r>
            <a:r>
              <a:rPr lang="ru-RU" sz="2400" dirty="0" err="1" smtClean="0"/>
              <a:t>нежинской</a:t>
            </a:r>
            <a:r>
              <a:rPr lang="ru-RU" sz="2400" dirty="0" smtClean="0"/>
              <a:t> жизни. Вскоре по выходе книжки в свет он сам уничтожил её тираж, когда критика отнеслась неблагосклонно к его произведению.</a:t>
            </a:r>
            <a:endParaRPr lang="ru-RU" sz="2400" dirty="0"/>
          </a:p>
        </p:txBody>
      </p:sp>
      <p:pic>
        <p:nvPicPr>
          <p:cNvPr id="9218" name="Picture 2" descr="Изда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90500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 Первым крупным литературным делом Гоголя, положившим начало его славе, были «Вечера на хуторе близ Диканьки. Повести, изданные </a:t>
            </a:r>
            <a:r>
              <a:rPr lang="ru-RU" sz="2400" dirty="0" err="1" smtClean="0"/>
              <a:t>пасичником</a:t>
            </a:r>
            <a:r>
              <a:rPr lang="ru-RU" sz="2400" dirty="0" smtClean="0"/>
              <a:t> Рудым </a:t>
            </a:r>
            <a:r>
              <a:rPr lang="ru-RU" sz="2400" dirty="0" err="1" smtClean="0"/>
              <a:t>Паньком</a:t>
            </a:r>
            <a:r>
              <a:rPr lang="ru-RU" sz="2400" dirty="0" smtClean="0"/>
              <a:t>», вышедшие в Петербурге в </a:t>
            </a:r>
            <a:r>
              <a:rPr lang="ru-RU" sz="2400" u="sng" dirty="0" smtClean="0"/>
              <a:t>1831</a:t>
            </a:r>
            <a:r>
              <a:rPr lang="ru-RU" sz="2400" dirty="0" smtClean="0"/>
              <a:t> и 1832 годах.</a:t>
            </a:r>
            <a:endParaRPr lang="ru-RU" sz="2400" dirty="0"/>
          </a:p>
        </p:txBody>
      </p:sp>
      <p:pic>
        <p:nvPicPr>
          <p:cNvPr id="79876" name="Picture 4" descr="http://im4-tub-ru.yandex.net/i?id=31262441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14818"/>
            <a:ext cx="2786082" cy="2286016"/>
          </a:xfrm>
          <a:prstGeom prst="rect">
            <a:avLst/>
          </a:prstGeom>
          <a:noFill/>
        </p:spPr>
      </p:pic>
      <p:pic>
        <p:nvPicPr>
          <p:cNvPr id="79878" name="Picture 6" descr="http://im7-tub-ru.yandex.net/i?id=148675769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214818"/>
            <a:ext cx="3214710" cy="2214578"/>
          </a:xfrm>
          <a:prstGeom prst="rect">
            <a:avLst/>
          </a:prstGeom>
          <a:noFill/>
        </p:spPr>
      </p:pic>
      <p:pic>
        <p:nvPicPr>
          <p:cNvPr id="79880" name="Picture 8" descr="http://im3-tub-ru.yandex.net/i?id=45933478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857364"/>
            <a:ext cx="2786082" cy="1857388"/>
          </a:xfrm>
          <a:prstGeom prst="rect">
            <a:avLst/>
          </a:prstGeom>
          <a:noFill/>
        </p:spPr>
      </p:pic>
      <p:pic>
        <p:nvPicPr>
          <p:cNvPr id="79882" name="Picture 10" descr="http://im0-tub-ru.yandex.net/i?id=144675523-0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8212" y="1785926"/>
            <a:ext cx="3262812" cy="197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5728"/>
            <a:ext cx="6643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Следующими сборниками были сначала «Арабески», потом «Миргород», оба вышедшие в 1835 году и составленные частично из статей, опубликованных в 1830—1834 годах, а частично из новых произведений, публиковавшихся впервые. Вот когда литературная слава Гоголя стала бесспорной.</a:t>
            </a:r>
            <a:endParaRPr lang="ru-RU" sz="2400" dirty="0"/>
          </a:p>
        </p:txBody>
      </p:sp>
      <p:pic>
        <p:nvPicPr>
          <p:cNvPr id="81922" name="Picture 2" descr="http://im8-tub-ru.yandex.net/i?id=487910126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1571636" cy="25003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3429000"/>
            <a:ext cx="5572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sz="2400" dirty="0" smtClean="0"/>
              <a:t>В первой части «Миргорода» появились «Старосветские помещики» и «Тарас </a:t>
            </a:r>
            <a:r>
              <a:rPr lang="ru-RU" sz="2400" dirty="0" err="1" smtClean="0"/>
              <a:t>Бульба</a:t>
            </a:r>
            <a:r>
              <a:rPr lang="ru-RU" sz="2400" dirty="0" smtClean="0"/>
              <a:t>»; во второй — «</a:t>
            </a:r>
            <a:r>
              <a:rPr lang="ru-RU" sz="2400" dirty="0" err="1" smtClean="0"/>
              <a:t>Вий</a:t>
            </a:r>
            <a:r>
              <a:rPr lang="ru-RU" sz="2400" dirty="0" smtClean="0"/>
              <a:t>» и «Повесть о том, как поссорился Иван Иванович с Иваном Никифоровичем».</a:t>
            </a:r>
            <a:endParaRPr lang="ru-RU" dirty="0"/>
          </a:p>
        </p:txBody>
      </p:sp>
      <p:pic>
        <p:nvPicPr>
          <p:cNvPr id="81924" name="Picture 4" descr="http://im2-tub-ru.yandex.net/i?id=242937319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3674" y="3214686"/>
            <a:ext cx="223791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242</Words>
  <Application>Microsoft Office PowerPoint</Application>
  <PresentationFormat>Экран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Николай Васильевич Гоголь.  Страницы жизни и творчества </vt:lpstr>
      <vt:lpstr>Николай Васильевич Гоголь</vt:lpstr>
      <vt:lpstr>Слайд 3</vt:lpstr>
      <vt:lpstr>Дом, где родился писатель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Васильевич Гоголь</dc:title>
  <dc:creator>Александр</dc:creator>
  <cp:lastModifiedBy>Пользователь</cp:lastModifiedBy>
  <cp:revision>29</cp:revision>
  <dcterms:created xsi:type="dcterms:W3CDTF">2013-10-17T13:32:14Z</dcterms:created>
  <dcterms:modified xsi:type="dcterms:W3CDTF">2014-08-20T12:53:56Z</dcterms:modified>
</cp:coreProperties>
</file>