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1" r:id="rId2"/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70" r:id="rId15"/>
    <p:sldId id="268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Autofit/>
          </a:bodyPr>
          <a:lstStyle/>
          <a:p>
            <a:r>
              <a:rPr lang="ru-RU" sz="3200" dirty="0" smtClean="0"/>
              <a:t>Николай Васильевич Гоголь. </a:t>
            </a:r>
            <a:br>
              <a:rPr lang="ru-RU" sz="3200" dirty="0" smtClean="0"/>
            </a:br>
            <a:r>
              <a:rPr lang="ru-RU" sz="3200" dirty="0" smtClean="0"/>
              <a:t>Страницы жизни и творчества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3501008"/>
            <a:ext cx="51663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Выполнила Петрова Е. В., учитель МБОУ «Шаховская открытая (сменная) общеобразовательная школа»</a:t>
            </a:r>
            <a:endParaRPr lang="ru-RU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858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	К 1834 году относят первый замысел «Ревизора». Сохранившиеся рукописи Гоголя указывают, что он работал над своими произведениями чрезвычайно тщательно: по тому, что уцелело из этих рукописей, видно, как произведение в его известной нам, законченной форме вырастало постепенно из первоначального очерка, все более осложняясь подробностями и достигая, наконец, той удивительной художественной полноты и жизненности, с какими мы знаем их по завершении процесса, тянувшегося иногда целые годы.</a:t>
            </a:r>
            <a:endParaRPr lang="ru-RU" sz="2000" dirty="0"/>
          </a:p>
        </p:txBody>
      </p:sp>
      <p:pic>
        <p:nvPicPr>
          <p:cNvPr id="82946" name="Picture 2" descr="http://im2-tub-ru.yandex.net/i?id=427452233-0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429000"/>
            <a:ext cx="1595442" cy="2500330"/>
          </a:xfrm>
          <a:prstGeom prst="rect">
            <a:avLst/>
          </a:prstGeom>
          <a:noFill/>
        </p:spPr>
      </p:pic>
      <p:pic>
        <p:nvPicPr>
          <p:cNvPr id="82948" name="Picture 4" descr="http://im4-tub-ru.yandex.net/i?id=203754-3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3714752"/>
            <a:ext cx="2143125" cy="2143140"/>
          </a:xfrm>
          <a:prstGeom prst="rect">
            <a:avLst/>
          </a:prstGeom>
          <a:noFill/>
        </p:spPr>
      </p:pic>
      <p:pic>
        <p:nvPicPr>
          <p:cNvPr id="82950" name="Picture 6" descr="http://im3-tub-ru.yandex.net/i?id=448749374-64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78" y="3357562"/>
            <a:ext cx="1722125" cy="2500320"/>
          </a:xfrm>
          <a:prstGeom prst="rect">
            <a:avLst/>
          </a:prstGeom>
          <a:noFill/>
        </p:spPr>
      </p:pic>
      <p:pic>
        <p:nvPicPr>
          <p:cNvPr id="82952" name="Picture 8" descr="http://im5-tub-ru.yandex.net/i?id=397964630-16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768" y="1"/>
            <a:ext cx="2000232" cy="27146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7693"/>
            <a:ext cx="71437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«Ревизор» имел необычайное действие: ничего подобного не видела русская сцена; действительность русской жизни была передана с такою силой и правдой, что хотя, как говорил сам Гоголь, дело шло только о шести провинциальных чиновниках, оказавшихся плутами, на него восстало всё то общество, которое почувствовало, что дело идёт о целом принципе, о целом порядке жизни, в котором и само оно пребывает.</a:t>
            </a:r>
          </a:p>
          <a:p>
            <a:pPr algn="ctr"/>
            <a:r>
              <a:rPr lang="ru-RU" sz="2400" dirty="0" smtClean="0"/>
              <a:t>Но, с другой стороны, комедия встречена была с величайшим энтузиазмом теми элементами общества, которые сознавали существование этих недостатков и необходимость их преодоления, и в особенности молодым литературным поколением, увидевшим здесь ещё раз, как в прежних произведениях любимого писателя, целое откровение, новый, возникающий период русского художества и русской общественности. </a:t>
            </a:r>
            <a:endParaRPr lang="ru-RU" sz="2400" dirty="0"/>
          </a:p>
        </p:txBody>
      </p:sp>
      <p:pic>
        <p:nvPicPr>
          <p:cNvPr id="1026" name="Picture 2" descr="http://im6-tub-ru.yandex.net/i?id=20587668-1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53275" y="142852"/>
            <a:ext cx="1990725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14290"/>
            <a:ext cx="664371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smtClean="0"/>
              <a:t>	В </a:t>
            </a:r>
            <a:r>
              <a:rPr lang="ru-RU" sz="2400" dirty="0" smtClean="0"/>
              <a:t>июне 1836 года Николай Васильевич уехал за границу, где пробыл с перерывами около десяти лет. Сначала жизнь за рубежом как будто укрепила и успокоила его, дала ему возможность завершить его величайшее произведение, «Мёртвые души» — но стала зародышем и глубоко фатальных явлений. Опыт работы с этой книгой, противоречивая реакция современников на неё так же, как в случае с «Ревизором», убедили его в огромном влиянии и неоднозначной власти его таланта над умами современников. Эта мысль постепенно стала складываться в представление о своём пророческом предназначении, и соответственно, об употреблении своего пророческого дара силой своего таланта на благо обществу, а не во вред ему.</a:t>
            </a:r>
            <a:endParaRPr lang="ru-RU" sz="2400" dirty="0"/>
          </a:p>
        </p:txBody>
      </p:sp>
      <p:pic>
        <p:nvPicPr>
          <p:cNvPr id="2050" name="Picture 2" descr="http://im5-tub-ru.yandex.net/i?id=421857753-5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28794" cy="2500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upload.wikimedia.org/wikipedia/commons/thumb/f/f7/Nicolas_Gogol.jpg/250px-Nicolas_Gog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786050" cy="314324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86116" y="0"/>
            <a:ext cx="5429288" cy="26776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Мемориальная доска, установленная на </a:t>
            </a:r>
            <a:r>
              <a:rPr lang="ru-RU" sz="2400" dirty="0" err="1" smtClean="0"/>
              <a:t>via</a:t>
            </a:r>
            <a:r>
              <a:rPr lang="ru-RU" sz="2400" dirty="0" smtClean="0"/>
              <a:t> </a:t>
            </a:r>
            <a:r>
              <a:rPr lang="ru-RU" sz="2400" dirty="0" err="1" smtClean="0"/>
              <a:t>Sistina</a:t>
            </a:r>
            <a:r>
              <a:rPr lang="ru-RU" sz="2400" dirty="0" smtClean="0"/>
              <a:t> в Риме на доме, в котором проживал Гоголь. Надпись по-итальянски гласит: </a:t>
            </a:r>
            <a:r>
              <a:rPr lang="ru-RU" sz="2400" i="1" dirty="0" smtClean="0"/>
              <a:t>Великий русский писатель Николай Гоголь жил в этом доме с 1838 по 1842, где сочинял и писал своё главное творение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3286124"/>
            <a:ext cx="76438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В марте 1837 года он был в Риме, который чрезвычайно ему полюбился и стал для него как бы второй родиной. Европейская политическая и общественная жизнь всегда оставалась чужда и совсем незнакома Гоголю; его привлекала природа и произведения искусства, а Рим в то время представлял именно эти интересы. Гоголь изучал памятники древности, картинные галереи, посещал мастерские художников, любовался народной жизнью и любил показывать Рим, «угощать» им приезжих русских знакомых и приятелей.</a:t>
            </a:r>
            <a:endParaRPr lang="ru-RU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	Летом 1845 года его настигает мучительный душевный кризис. Он пишет завещание, сжигает рукопись второго тома «Мёртвых душ». В ознаменование избавления от смерти Гоголь решает уйти в монастырь и стать монахом, но монашество не состоялось. Зато его уму представилось новое содержание книги, просветлённое и очищенное; ему казалось, что он понял, как надо писать, чтобы «устремить всё общество к прекрасному». Он решает служить Богу на поприще литературы. Началась новая работа, а тем временем его заняла другая мысль: ему скорее хотелось сказать обществу то, что он считал для него полезным, и он решает собрать в одну книгу всё писанное им в последние годы к друзьям в духе своего нового настроения и поручает издать эту книгу Плетнёву. Это были «Выбранные места из переписки с друзьями» 	Впечатление книги на литературных поклонников Гоголя, желающих видеть в нём лишь вождя «натуральной школы», было удручающее. Высшая степень негодования, возбуждённого «Выбранными местами», выразилась в известном письме Белинского из </a:t>
            </a:r>
            <a:r>
              <a:rPr lang="ru-RU" sz="2000" dirty="0" err="1" smtClean="0"/>
              <a:t>Зальцбрунна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27650" name="Picture 2" descr="http://im0-tub-ru.yandex.net/i?id=112343212-0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373216"/>
            <a:ext cx="1993095" cy="148478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203848" y="5373216"/>
            <a:ext cx="2290576" cy="13849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Белинский </a:t>
            </a:r>
            <a:r>
              <a:rPr lang="ru-RU" sz="2800" dirty="0" err="1" smtClean="0"/>
              <a:t>Виссарион</a:t>
            </a:r>
            <a:r>
              <a:rPr lang="ru-RU" sz="2800" dirty="0" smtClean="0"/>
              <a:t> Григорьевич</a:t>
            </a: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upload.wikimedia.org/wikipedia/commons/thumb/4/4b/Gogol_house.jpg/230px-Gogol_hou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9872" y="0"/>
            <a:ext cx="3264550" cy="194308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82" y="2143116"/>
            <a:ext cx="3929090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Дом А. И. Талызина на Никитском бульваре, где последние годы жил и работал Гоголь; здесь был сожжён второй том «Мёртвых душ»; здесь писатель скончался.</a:t>
            </a:r>
            <a:endParaRPr lang="ru-RU" dirty="0"/>
          </a:p>
        </p:txBody>
      </p:sp>
      <p:pic>
        <p:nvPicPr>
          <p:cNvPr id="25604" name="Picture 4" descr="http://upload.wikimedia.org/wikipedia/commons/thumb/3/3f/Moscow_Church_of_Simeon_Stylites.jpg/230px-Moscow_Church_of_Simeon_Stylit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0"/>
            <a:ext cx="3500430" cy="192880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286380" y="2357430"/>
            <a:ext cx="3714776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Церковь </a:t>
            </a:r>
            <a:r>
              <a:rPr lang="ru-RU" dirty="0" err="1" smtClean="0"/>
              <a:t>Симеона</a:t>
            </a:r>
            <a:r>
              <a:rPr lang="ru-RU" dirty="0" smtClean="0"/>
              <a:t> Столпника на Поварской, которую посещал Гоголь в последние годы своей жизни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3718679"/>
            <a:ext cx="807249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Здоровье Гоголя слабело; в январе1852 года его поразила смерть жены Хомякова, которая была сестрой его друга Языкова; им овладел страх смерти; он бросил литературные занятия, стал говеть на масленице; однажды, когда он проводил ночь в молитве, ему послышались голоса, говорившие, что он скоро умрёт. друзья и врачи пытаются помочь писателю, но он отказывается от помощи, внутренне готовясь к смерти.</a:t>
            </a:r>
          </a:p>
          <a:p>
            <a:r>
              <a:rPr lang="ru-RU" dirty="0" smtClean="0"/>
              <a:t>	20 февраля врачебный консилиум решается на принудительное лечение Гоголя, результатом которого явилось окончательное истощение и утрата сил, вечером он впал в беспамятство, а на утро 21 февраля в четверг скончался.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6116" y="785794"/>
            <a:ext cx="5143536" cy="19389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В </a:t>
            </a:r>
            <a:r>
              <a:rPr lang="ru-RU" sz="2400" u="sng" dirty="0" smtClean="0"/>
              <a:t>Великом Новгороде</a:t>
            </a:r>
            <a:r>
              <a:rPr lang="ru-RU" sz="2400" dirty="0" smtClean="0"/>
              <a:t> на Памятнике «1000-летие России» среди 129 фигур самых выдающихся личностей в российской истории (на 1862 год) есть фигура Н. В. Гоголя.</a:t>
            </a:r>
            <a:endParaRPr lang="ru-RU" sz="2400" dirty="0"/>
          </a:p>
        </p:txBody>
      </p:sp>
      <p:pic>
        <p:nvPicPr>
          <p:cNvPr id="1026" name="Picture 2" descr="http://upload.wikimedia.org/wikipedia/commons/thumb/3/35/1000_Gogol.jpg/180px-1000_Gog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14282" y="500042"/>
            <a:ext cx="2357454" cy="4214842"/>
          </a:xfrm>
          <a:prstGeom prst="rect">
            <a:avLst/>
          </a:prstGeom>
          <a:noFill/>
        </p:spPr>
      </p:pic>
      <p:pic>
        <p:nvPicPr>
          <p:cNvPr id="3" name="Picture 2" descr="http://upload.wikimedia.org/wikipedia/commons/thumb/2/2d/GogolMonument%28Andreev%29.jpg/220px-GogolMonument%28Andreev%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3132858"/>
            <a:ext cx="2357454" cy="352035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786050" y="3857627"/>
            <a:ext cx="3143272" cy="19389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/>
              <a:t>Памятник Н. В. Гоголю работы скульптора Н. А. Андреева (1909)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Портрет Гогол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857752" cy="6858000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4929190" y="428605"/>
            <a:ext cx="3929090" cy="3171846"/>
          </a:xfrm>
        </p:spPr>
        <p:txBody>
          <a:bodyPr>
            <a:normAutofit/>
          </a:bodyPr>
          <a:lstStyle/>
          <a:p>
            <a:r>
              <a:rPr lang="ru-RU" dirty="0" smtClean="0"/>
              <a:t>Николай Васильевич Гоголь</a:t>
            </a:r>
            <a:endParaRPr lang="ru-RU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5143504" y="3886200"/>
            <a:ext cx="3429024" cy="1752600"/>
          </a:xfrm>
        </p:spPr>
        <p:txBody>
          <a:bodyPr/>
          <a:lstStyle/>
          <a:p>
            <a:r>
              <a:rPr lang="ru-RU" dirty="0" smtClean="0"/>
              <a:t>1809-1852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 descr="http://upload.wikimedia.org/wikipedia/commons/thumb/b/b2/%D0%92%D0%B0%D1%81%D0%B8%D0%BB%D0%B8%D0%B9_%D0%93%D0%BE%D0%B3%D0%BE%D0%BB%D1%8C-%D0%AF%D0%BD%D0%BE%D0%B2%D1%81%D0%BA%D0%B8%D0%B9.jpg/220px-%D0%92%D0%B0%D1%81%D0%B8%D0%BB%D0%B8%D0%B9_%D0%93%D0%BE%D0%B3%D0%BE%D0%BB%D1%8C-%D0%AF%D0%BD%D0%BE%D0%B2%D1%81%D0%BA%D0%B8%D0%B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85728"/>
            <a:ext cx="3071834" cy="3500462"/>
          </a:xfrm>
          <a:prstGeom prst="rect">
            <a:avLst/>
          </a:prstGeom>
          <a:noFill/>
        </p:spPr>
      </p:pic>
      <p:pic>
        <p:nvPicPr>
          <p:cNvPr id="75780" name="Picture 4" descr="http://upload.wikimedia.org/wikipedia/commons/thumb/c/cb/%D0%9A%D0%BE%D1%81%D1%8F%D1%80%D0%BE%D0%B2%D1%81%D0%BA%D0%B0%D1%8F_%D0%9C%D0%B0%D1%80%D0%B8%D1%8F_%D0%98%D0%B2%D0%B0%D0%BD%D0%BE%D0%B2%D0%BD%D0%B0.jpg/200px-%D0%9A%D0%BE%D1%81%D1%8F%D1%80%D0%BE%D0%B2%D1%81%D0%BA%D0%B0%D1%8F_%D0%9C%D0%B0%D1%80%D0%B8%D1%8F_%D0%98%D0%B2%D0%B0%D0%BD%D0%BE%D0%B2%D0%BD%D0%B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2571744"/>
            <a:ext cx="3357586" cy="400052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929058" y="714357"/>
            <a:ext cx="357190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Отец Николая Гоголя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14547" y="4500570"/>
            <a:ext cx="2786082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Мать писателя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4" name="Picture 4" descr="http://im6-tub-ru.yandex.net/i?id=120866836-4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9" y="3571876"/>
            <a:ext cx="3083248" cy="1714502"/>
          </a:xfrm>
          <a:prstGeom prst="rect">
            <a:avLst/>
          </a:prstGeom>
          <a:noFill/>
        </p:spPr>
      </p:pic>
      <p:pic>
        <p:nvPicPr>
          <p:cNvPr id="76806" name="Picture 6" descr="http://im5-tub-ru.yandex.net/i?id=20554085-19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1357298"/>
            <a:ext cx="3143272" cy="1928816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dirty="0" smtClean="0"/>
              <a:t>Дом, где родился писатель</a:t>
            </a:r>
            <a:endParaRPr lang="ru-RU" dirty="0"/>
          </a:p>
        </p:txBody>
      </p:sp>
      <p:pic>
        <p:nvPicPr>
          <p:cNvPr id="76808" name="Picture 8" descr="http://im3-tub-ru.yandex.net/i?id=233357727-24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1428736"/>
            <a:ext cx="4253403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 descr="http://im4-tub-ru.yandex.net/i?id=140207285-5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928926" cy="457200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714744" y="928670"/>
            <a:ext cx="378621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Гоголь не был прилежным учеником, но обладал прекрасной памятью, за несколько дней готовился к экзаменам и переходил из класса в класс</a:t>
            </a:r>
            <a:endParaRPr lang="ru-RU" sz="2400" dirty="0"/>
          </a:p>
        </p:txBody>
      </p:sp>
      <p:pic>
        <p:nvPicPr>
          <p:cNvPr id="78852" name="Picture 4" descr="http://im5-tub-ru.yandex.net/i?id=50150030-03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5865" y="3929056"/>
            <a:ext cx="3333787" cy="25003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071546"/>
            <a:ext cx="58579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В декабре 1828 года Гоголь переехал в Санкт-Петербург. Здесь впервые ждало его жестокое разочарование: скромные средства оказались в большом городе совсем незначительными, а блестящие надежды не осуществлялись так скоро, как он ожидал.</a:t>
            </a:r>
            <a:endParaRPr lang="ru-RU" sz="3200" dirty="0"/>
          </a:p>
        </p:txBody>
      </p:sp>
      <p:pic>
        <p:nvPicPr>
          <p:cNvPr id="77826" name="Picture 2" descr="http://im8-tub-ru.yandex.net/i?id=12245762-7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857232"/>
            <a:ext cx="2276476" cy="1928826"/>
          </a:xfrm>
          <a:prstGeom prst="rect">
            <a:avLst/>
          </a:prstGeom>
          <a:noFill/>
        </p:spPr>
      </p:pic>
      <p:pic>
        <p:nvPicPr>
          <p:cNvPr id="77828" name="Picture 4" descr="http://im8-tub-ru.yandex.net/i?id=178068079-08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3357562"/>
            <a:ext cx="2357454" cy="17145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857232"/>
            <a:ext cx="535783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Под псевдонимом </a:t>
            </a:r>
            <a:r>
              <a:rPr lang="ru-RU" sz="2400" i="1" dirty="0" smtClean="0"/>
              <a:t>В. Алов</a:t>
            </a:r>
            <a:r>
              <a:rPr lang="ru-RU" sz="2400" dirty="0" smtClean="0"/>
              <a:t> Гоголь издаёт романтическую идиллию «</a:t>
            </a:r>
            <a:r>
              <a:rPr lang="ru-RU" sz="2400" dirty="0" err="1" smtClean="0"/>
              <a:t>Ганц</a:t>
            </a:r>
            <a:r>
              <a:rPr lang="ru-RU" sz="2400" dirty="0" smtClean="0"/>
              <a:t> Кюхельгартен» (1829), которая была написана ещё в Нежине (он сам пометил её 1827 годом) и герою которой приданы те идеальные мечты и стремления, какими он был исполнен в последние годы </a:t>
            </a:r>
            <a:r>
              <a:rPr lang="ru-RU" sz="2400" dirty="0" err="1" smtClean="0"/>
              <a:t>нежинской</a:t>
            </a:r>
            <a:r>
              <a:rPr lang="ru-RU" sz="2400" dirty="0" smtClean="0"/>
              <a:t> жизни. Вскоре по выходе книжки в свет он сам уничтожил её тираж, когда критика отнеслась неблагосклонно к его произведению.</a:t>
            </a:r>
            <a:endParaRPr lang="ru-RU" sz="2400" dirty="0"/>
          </a:p>
        </p:txBody>
      </p:sp>
      <p:pic>
        <p:nvPicPr>
          <p:cNvPr id="9218" name="Picture 2" descr="Изда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000108"/>
            <a:ext cx="1905000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 Первым крупным литературным делом Гоголя, положившим начало его славе, были «Вечера на хуторе близ Диканьки. Повести, изданные </a:t>
            </a:r>
            <a:r>
              <a:rPr lang="ru-RU" sz="2400" dirty="0" err="1" smtClean="0"/>
              <a:t>пасичником</a:t>
            </a:r>
            <a:r>
              <a:rPr lang="ru-RU" sz="2400" dirty="0" smtClean="0"/>
              <a:t> Рудым </a:t>
            </a:r>
            <a:r>
              <a:rPr lang="ru-RU" sz="2400" dirty="0" err="1" smtClean="0"/>
              <a:t>Паньком</a:t>
            </a:r>
            <a:r>
              <a:rPr lang="ru-RU" sz="2400" dirty="0" smtClean="0"/>
              <a:t>», вышедшие в Петербурге в </a:t>
            </a:r>
            <a:r>
              <a:rPr lang="ru-RU" sz="2400" u="sng" dirty="0" smtClean="0"/>
              <a:t>1831</a:t>
            </a:r>
            <a:r>
              <a:rPr lang="ru-RU" sz="2400" dirty="0" smtClean="0"/>
              <a:t> и 1832 годах.</a:t>
            </a:r>
            <a:endParaRPr lang="ru-RU" sz="2400" dirty="0"/>
          </a:p>
        </p:txBody>
      </p:sp>
      <p:pic>
        <p:nvPicPr>
          <p:cNvPr id="79876" name="Picture 4" descr="http://im4-tub-ru.yandex.net/i?id=31262441-2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214818"/>
            <a:ext cx="2786082" cy="2286016"/>
          </a:xfrm>
          <a:prstGeom prst="rect">
            <a:avLst/>
          </a:prstGeom>
          <a:noFill/>
        </p:spPr>
      </p:pic>
      <p:pic>
        <p:nvPicPr>
          <p:cNvPr id="79878" name="Picture 6" descr="http://im7-tub-ru.yandex.net/i?id=148675769-05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4214818"/>
            <a:ext cx="3214710" cy="2214578"/>
          </a:xfrm>
          <a:prstGeom prst="rect">
            <a:avLst/>
          </a:prstGeom>
          <a:noFill/>
        </p:spPr>
      </p:pic>
      <p:pic>
        <p:nvPicPr>
          <p:cNvPr id="79880" name="Picture 8" descr="http://im3-tub-ru.yandex.net/i?id=45933478-39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1857364"/>
            <a:ext cx="2786082" cy="1857388"/>
          </a:xfrm>
          <a:prstGeom prst="rect">
            <a:avLst/>
          </a:prstGeom>
          <a:noFill/>
        </p:spPr>
      </p:pic>
      <p:pic>
        <p:nvPicPr>
          <p:cNvPr id="79882" name="Picture 10" descr="http://im0-tub-ru.yandex.net/i?id=144675523-0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38212" y="1785926"/>
            <a:ext cx="3262812" cy="197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85728"/>
            <a:ext cx="66437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Следующими сборниками были сначала «Арабески», потом «Миргород», оба вышедшие в 1835 году и составленные частично из статей, опубликованных в 1830—1834 годах, а частично из новых произведений, публиковавшихся впервые. Вот когда литературная слава Гоголя стала бесспорной.</a:t>
            </a:r>
            <a:endParaRPr lang="ru-RU" sz="2400" dirty="0"/>
          </a:p>
        </p:txBody>
      </p:sp>
      <p:pic>
        <p:nvPicPr>
          <p:cNvPr id="81922" name="Picture 2" descr="http://im8-tub-ru.yandex.net/i?id=487910126-0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500042"/>
            <a:ext cx="1571636" cy="250032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8596" y="3429000"/>
            <a:ext cx="55721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 </a:t>
            </a:r>
            <a:r>
              <a:rPr lang="ru-RU" sz="2400" dirty="0" smtClean="0"/>
              <a:t>В первой части «Миргорода» появились «Старосветские помещики» и «Тарас </a:t>
            </a:r>
            <a:r>
              <a:rPr lang="ru-RU" sz="2400" dirty="0" err="1" smtClean="0"/>
              <a:t>Бульба</a:t>
            </a:r>
            <a:r>
              <a:rPr lang="ru-RU" sz="2400" dirty="0" smtClean="0"/>
              <a:t>»; во второй — «</a:t>
            </a:r>
            <a:r>
              <a:rPr lang="ru-RU" sz="2400" dirty="0" err="1" smtClean="0"/>
              <a:t>Вий</a:t>
            </a:r>
            <a:r>
              <a:rPr lang="ru-RU" sz="2400" dirty="0" smtClean="0"/>
              <a:t>» и «Повесть о том, как поссорился Иван Иванович с Иваном Никифоровичем».</a:t>
            </a:r>
            <a:endParaRPr lang="ru-RU" dirty="0"/>
          </a:p>
        </p:txBody>
      </p:sp>
      <p:pic>
        <p:nvPicPr>
          <p:cNvPr id="81924" name="Picture 4" descr="http://im2-tub-ru.yandex.net/i?id=242937319-57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3674" y="3214686"/>
            <a:ext cx="2237914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</TotalTime>
  <Words>242</Words>
  <Application>Microsoft Office PowerPoint</Application>
  <PresentationFormat>Экран (4:3)</PresentationFormat>
  <Paragraphs>27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Николай Васильевич Гоголь.  Страницы жизни и творчества </vt:lpstr>
      <vt:lpstr>Николай Васильевич Гоголь</vt:lpstr>
      <vt:lpstr>Слайд 3</vt:lpstr>
      <vt:lpstr>Дом, где родился писатель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Николай Васильевич Гоголь</dc:title>
  <dc:creator>Александр</dc:creator>
  <cp:lastModifiedBy>Пользователь</cp:lastModifiedBy>
  <cp:revision>29</cp:revision>
  <dcterms:created xsi:type="dcterms:W3CDTF">2013-10-17T13:32:14Z</dcterms:created>
  <dcterms:modified xsi:type="dcterms:W3CDTF">2014-08-20T12:53:56Z</dcterms:modified>
</cp:coreProperties>
</file>