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06.10.2014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6" name="Picture 2" descr="http://im0-tub-ru.yandex.net/i?id=adf2a978a15b88660b94b303d371b710-09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620688"/>
            <a:ext cx="1368152" cy="2016224"/>
          </a:xfrm>
          <a:prstGeom prst="rect">
            <a:avLst/>
          </a:prstGeom>
          <a:noFill/>
        </p:spPr>
      </p:pic>
      <p:pic>
        <p:nvPicPr>
          <p:cNvPr id="88068" name="Picture 4" descr="http://im3-tub-ru.yandex.net/i?id=210dedac5a81ffb6a748f77a740fa1b3-33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692696"/>
            <a:ext cx="1307207" cy="2016224"/>
          </a:xfrm>
          <a:prstGeom prst="rect">
            <a:avLst/>
          </a:prstGeom>
          <a:noFill/>
        </p:spPr>
      </p:pic>
      <p:pic>
        <p:nvPicPr>
          <p:cNvPr id="88070" name="Picture 6" descr="http://im3-tub-ru.yandex.net/i?id=eb36ca6b85ee1a4c2065e48c34977c23-37-144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692696"/>
            <a:ext cx="1220341" cy="194421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75656" y="3105835"/>
            <a:ext cx="6192688" cy="83099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 smtClean="0"/>
              <a:t>               </a:t>
            </a:r>
            <a:r>
              <a:rPr lang="ru-RU" sz="2400" dirty="0" smtClean="0"/>
              <a:t>Л.Н.Толстой.</a:t>
            </a:r>
          </a:p>
          <a:p>
            <a:pPr algn="just"/>
            <a:r>
              <a:rPr lang="ru-RU" sz="2400" dirty="0" smtClean="0"/>
              <a:t> Жизненный и творческий путь 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499992" y="5157192"/>
            <a:ext cx="38164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Выполнено: </a:t>
            </a:r>
            <a:r>
              <a:rPr lang="ru-RU" smtClean="0"/>
              <a:t>учитель </a:t>
            </a:r>
          </a:p>
          <a:p>
            <a:r>
              <a:rPr lang="ru-RU" smtClean="0"/>
              <a:t>МБОУ </a:t>
            </a:r>
            <a:r>
              <a:rPr lang="ru-RU" dirty="0" smtClean="0"/>
              <a:t>«Шаховская ОСОШ» Петрова Е.В.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1880" y="3140968"/>
            <a:ext cx="4320480" cy="101566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dirty="0" smtClean="0"/>
              <a:t>Родился в Ясной Поляне, Тульской губернии, в богатой аристократической семье. </a:t>
            </a:r>
            <a:endParaRPr lang="ru-RU" sz="2000" dirty="0"/>
          </a:p>
        </p:txBody>
      </p:sp>
      <p:pic>
        <p:nvPicPr>
          <p:cNvPr id="50178" name="Picture 2" descr="http://im1-tub-ru.yandex.net/i?id=88a839e3edaf67487159ee6670f130b7-72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764704"/>
            <a:ext cx="1619250" cy="1428750"/>
          </a:xfrm>
          <a:prstGeom prst="rect">
            <a:avLst/>
          </a:prstGeom>
          <a:noFill/>
        </p:spPr>
      </p:pic>
      <p:pic>
        <p:nvPicPr>
          <p:cNvPr id="50182" name="Picture 6" descr="http://im0-tub-ru.yandex.net/i?id=f5409c3a406f86b168e19337cab66c8b-64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764704"/>
            <a:ext cx="1905000" cy="1428750"/>
          </a:xfrm>
          <a:prstGeom prst="rect">
            <a:avLst/>
          </a:prstGeom>
          <a:noFill/>
        </p:spPr>
      </p:pic>
      <p:pic>
        <p:nvPicPr>
          <p:cNvPr id="50184" name="Picture 8" descr="http://im0-tub-ru.yandex.net/i?id=77788a4a8e564bd75b6b7c7f066a3caa-78-144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836712"/>
            <a:ext cx="1962150" cy="1428750"/>
          </a:xfrm>
          <a:prstGeom prst="rect">
            <a:avLst/>
          </a:prstGeom>
          <a:noFill/>
        </p:spPr>
      </p:pic>
      <p:pic>
        <p:nvPicPr>
          <p:cNvPr id="50186" name="Picture 10" descr="http://im1-tub-ru.yandex.net/i?id=02513166fdc233663a743d9ebce8c555-34-144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4248" y="836712"/>
            <a:ext cx="1762125" cy="1428750"/>
          </a:xfrm>
          <a:prstGeom prst="rect">
            <a:avLst/>
          </a:prstGeom>
          <a:noFill/>
        </p:spPr>
      </p:pic>
      <p:pic>
        <p:nvPicPr>
          <p:cNvPr id="50188" name="Picture 12" descr="http://im1-tub-ru.yandex.net/i?id=09e6d8efbef1dc4692cd56240f52cfb0-25-144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552" y="2852936"/>
            <a:ext cx="2088232" cy="3168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1800" y="692696"/>
            <a:ext cx="5040560" cy="175432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Поступил в Казанский университет, но затем оставил его. В 23-летнем возрасте отправился на войну с Чечней и Дагестаном. Здесь начал писать трилогию «Детство», «Отрочество», «Юность».</a:t>
            </a:r>
            <a:endParaRPr lang="ru-RU" dirty="0"/>
          </a:p>
        </p:txBody>
      </p:sp>
      <p:pic>
        <p:nvPicPr>
          <p:cNvPr id="87042" name="Picture 2" descr="http://im1-tub-ru.yandex.net/i?id=85628796a2c25f04ca3e9aee1776ec99-133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548680"/>
            <a:ext cx="1047750" cy="2004814"/>
          </a:xfrm>
          <a:prstGeom prst="rect">
            <a:avLst/>
          </a:prstGeom>
          <a:noFill/>
        </p:spPr>
      </p:pic>
      <p:pic>
        <p:nvPicPr>
          <p:cNvPr id="87044" name="Picture 4" descr="http://im1-tub-ru.yandex.net/i?id=b302bea9b4064f8cac21c9861067218c-52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3140968"/>
            <a:ext cx="6624736" cy="30129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20688"/>
            <a:ext cx="4536504" cy="501675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На Кавказе участвовал в военных действиях, будучи артиллерийским офицером. Во время Крымской войны отправился в Севастополь, где продолжил воевать. После окончания войны уехал в Санкт-Петербург и в журнале «Современник» опубликовал «Севастопольские рассказы», в которых ярко отразился его выдающийся писательский талант. В 1857 г. Толстой отправился в путешествие по Европе, которое его разочаровало.</a:t>
            </a:r>
            <a:endParaRPr lang="ru-RU" sz="2000" dirty="0"/>
          </a:p>
        </p:txBody>
      </p:sp>
      <p:pic>
        <p:nvPicPr>
          <p:cNvPr id="86018" name="Picture 2" descr="http://im1-tub-ru.yandex.net/i?id=42e15ff825e59d8879dbe561f303585e-101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908720"/>
            <a:ext cx="2376264" cy="273630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6012160" y="4509120"/>
            <a:ext cx="2376264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Крымская война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708919"/>
            <a:ext cx="5022304" cy="317009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С 1853 по 1863 гг. писал повесть «Казаки», после чего решил прервать литературную деятельность и стать помещиком-землевладельцем, занимаясь просветительской работой в деревне. С этой целью уехал в Ясную Поляну, где открыл школу для крестьянских детей и создал собственную систему педагогики.</a:t>
            </a:r>
            <a:endParaRPr lang="ru-RU" sz="2000" dirty="0"/>
          </a:p>
        </p:txBody>
      </p:sp>
      <p:pic>
        <p:nvPicPr>
          <p:cNvPr id="72706" name="Picture 2" descr="http://im2-tub-ru.yandex.net/i?id=af18756a8bab24ad76676e8650245b81-75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548680"/>
            <a:ext cx="2520280" cy="1584176"/>
          </a:xfrm>
          <a:prstGeom prst="rect">
            <a:avLst/>
          </a:prstGeom>
          <a:noFill/>
        </p:spPr>
      </p:pic>
      <p:pic>
        <p:nvPicPr>
          <p:cNvPr id="72708" name="Picture 4" descr="http://im0-tub-ru.yandex.net/i?id=eca0044d70320022bc02f69b3790123d-44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620688"/>
            <a:ext cx="2592288" cy="15007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2780928"/>
            <a:ext cx="4176464" cy="34163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 smtClean="0"/>
              <a:t>В 1863—1869 гг. написал свое фундаментальное произведение «Война и мир». В 1873—1877 гг. создал роман «Анна Каренина». В эти же годы полностью сформировалось мировоззрение писателя, известное под названием «толстовство», суть которого просматривается в произведениях: «Исповедь», «В чем моя вера?», «</a:t>
            </a:r>
            <a:r>
              <a:rPr lang="ru-RU" dirty="0" err="1" smtClean="0"/>
              <a:t>Крейцерова</a:t>
            </a:r>
            <a:r>
              <a:rPr lang="ru-RU" dirty="0" smtClean="0"/>
              <a:t> соната».</a:t>
            </a:r>
            <a:endParaRPr lang="ru-RU" dirty="0"/>
          </a:p>
        </p:txBody>
      </p:sp>
      <p:pic>
        <p:nvPicPr>
          <p:cNvPr id="71682" name="Picture 2" descr="http://im3-tub-ru.yandex.net/i?id=c6a1638b0379ba37f8c2b4b5df678cc9-131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548680"/>
            <a:ext cx="2448272" cy="1788790"/>
          </a:xfrm>
          <a:prstGeom prst="rect">
            <a:avLst/>
          </a:prstGeom>
          <a:noFill/>
        </p:spPr>
      </p:pic>
      <p:pic>
        <p:nvPicPr>
          <p:cNvPr id="71684" name="Picture 4" descr="http://im0-tub-ru.yandex.net/i?id=413344e7776636dac0f41301e1c69c6b-119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548680"/>
            <a:ext cx="2376264" cy="1716782"/>
          </a:xfrm>
          <a:prstGeom prst="rect">
            <a:avLst/>
          </a:prstGeom>
          <a:noFill/>
        </p:spPr>
      </p:pic>
      <p:pic>
        <p:nvPicPr>
          <p:cNvPr id="71686" name="Picture 6" descr="http://im0-tub-ru.yandex.net/i?id=63e4fe349b3f4187d9acfd4e2a67d386-99-144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2636912"/>
            <a:ext cx="1512168" cy="1656184"/>
          </a:xfrm>
          <a:prstGeom prst="rect">
            <a:avLst/>
          </a:prstGeom>
          <a:noFill/>
        </p:spPr>
      </p:pic>
      <p:pic>
        <p:nvPicPr>
          <p:cNvPr id="71688" name="Picture 8" descr="http://im3-tub-ru.yandex.net/i?id=e6afef256ccf4b0c7285e49f5f04d510-102-144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6217" y="4653136"/>
            <a:ext cx="1584175" cy="15727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20688"/>
            <a:ext cx="4176464" cy="590989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800" dirty="0" smtClean="0"/>
              <a:t>Со всех уголков России и мира в Ясную Поляну съезжались почитатели творчества писателя, к которому они относились, как к духовному наставнику. В 1899 г. вышел в свет роман «Воскресение».</a:t>
            </a:r>
            <a:endParaRPr lang="ru-RU" sz="2800" dirty="0"/>
          </a:p>
        </p:txBody>
      </p:sp>
      <p:pic>
        <p:nvPicPr>
          <p:cNvPr id="70658" name="Picture 2" descr="http://im0-tub-ru.yandex.net/i?id=1e6aee231f05d0ab636c89cc875a0c7a-94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692696"/>
            <a:ext cx="2028825" cy="1428750"/>
          </a:xfrm>
          <a:prstGeom prst="rect">
            <a:avLst/>
          </a:prstGeom>
          <a:noFill/>
        </p:spPr>
      </p:pic>
      <p:pic>
        <p:nvPicPr>
          <p:cNvPr id="70660" name="Picture 4" descr="http://im2-tub-ru.yandex.net/i?id=6840bf09f3f38b81b7a19d10413c7358-51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2492896"/>
            <a:ext cx="1948433" cy="1428750"/>
          </a:xfrm>
          <a:prstGeom prst="rect">
            <a:avLst/>
          </a:prstGeom>
          <a:noFill/>
        </p:spPr>
      </p:pic>
      <p:pic>
        <p:nvPicPr>
          <p:cNvPr id="70662" name="Picture 6" descr="http://im3-tub-ru.yandex.net/i?id=cc3d0cd5dc39b0564da666e6a33a3068-76-144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4365104"/>
            <a:ext cx="1965201" cy="1428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980728"/>
            <a:ext cx="6768752" cy="452431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 smtClean="0"/>
              <a:t>Исповедальная публицистика Толстого дает развернутое представление о его душевной драме: рисуя картины социального неравенства и праздности образованных слоев, Толстой в жесткой форме ставил перед обществом вопросы смысла жизни и веры, подвергал критике все государственные институты, доходя до отрицания науки, искусства, суда, брака, достижений цивилизации. Социальная декларация Толстого опирается на представление о христианстве как о нравственном учении, а этические идеи христианства осмыслены им в гуманистическом ключе, как основа всемирного братства людей. В 1901 г. последовала реакция Синода: всемирно известный писатель был официально отлучен от церкви, что вызвало громадный общественный резонанс.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3645024"/>
            <a:ext cx="6480720" cy="224676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28 октября 1910 г. Толстой тайно от семьи покинул Ясную Поляну, в дороге заболел и вынужден был сойти с поезда на маленькой железнодорожной станции </a:t>
            </a:r>
            <a:r>
              <a:rPr lang="ru-RU" sz="2000" dirty="0" err="1" smtClean="0"/>
              <a:t>Астапово</a:t>
            </a:r>
            <a:r>
              <a:rPr lang="ru-RU" sz="2000" dirty="0" smtClean="0"/>
              <a:t> </a:t>
            </a:r>
            <a:r>
              <a:rPr lang="ru-RU" sz="2000" dirty="0" err="1" smtClean="0"/>
              <a:t>Рязано-Уральской</a:t>
            </a:r>
            <a:r>
              <a:rPr lang="ru-RU" sz="2000" dirty="0" smtClean="0"/>
              <a:t> железной дороги. Здесь, в доме начальника </a:t>
            </a:r>
            <a:r>
              <a:rPr lang="ru-RU" sz="2000" dirty="0" smtClean="0"/>
              <a:t>станции, </a:t>
            </a:r>
            <a:r>
              <a:rPr lang="ru-RU" sz="2000" dirty="0" smtClean="0"/>
              <a:t>он провел последние семь дней своей жизни.</a:t>
            </a:r>
            <a:endParaRPr lang="ru-RU" sz="2000" dirty="0"/>
          </a:p>
        </p:txBody>
      </p:sp>
      <p:pic>
        <p:nvPicPr>
          <p:cNvPr id="68610" name="Picture 2" descr="http://im3-tub-ru.yandex.net/i?id=fe087c71fbe059db8c7cd0b255a051d8-14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124744"/>
            <a:ext cx="2016224" cy="1860798"/>
          </a:xfrm>
          <a:prstGeom prst="rect">
            <a:avLst/>
          </a:prstGeom>
          <a:noFill/>
        </p:spPr>
      </p:pic>
      <p:pic>
        <p:nvPicPr>
          <p:cNvPr id="68612" name="Picture 4" descr="http://im3-tub-ru.yandex.net/i?id=85756a535f3490c5650bd90d00efc842-69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1124744"/>
            <a:ext cx="1872208" cy="18722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56</TotalTime>
  <Words>422</Words>
  <Application>Microsoft Office PowerPoint</Application>
  <PresentationFormat>Экран (4:3)</PresentationFormat>
  <Paragraphs>13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Александр</dc:creator>
  <cp:lastModifiedBy>Пользователь</cp:lastModifiedBy>
  <cp:revision>11</cp:revision>
  <dcterms:created xsi:type="dcterms:W3CDTF">2013-12-29T16:55:29Z</dcterms:created>
  <dcterms:modified xsi:type="dcterms:W3CDTF">2014-10-06T07:08:46Z</dcterms:modified>
</cp:coreProperties>
</file>