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Марина Цветаева</a:t>
            </a:r>
            <a:endParaRPr lang="ru-RU" sz="4000" dirty="0"/>
          </a:p>
        </p:txBody>
      </p:sp>
      <p:pic>
        <p:nvPicPr>
          <p:cNvPr id="1027" name="Picture 3" descr="C:\Users\Александр\Desktop\mc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3245" b="23245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3200" dirty="0" smtClean="0"/>
              <a:t>Если душа </a:t>
            </a:r>
            <a:r>
              <a:rPr lang="ru-RU" sz="3200" dirty="0" err="1" smtClean="0"/>
              <a:t>родилася</a:t>
            </a:r>
            <a:r>
              <a:rPr lang="ru-RU" sz="3200" dirty="0" smtClean="0"/>
              <a:t> крылатой</a:t>
            </a:r>
            <a:endParaRPr lang="ru-RU" sz="3200" dirty="0"/>
          </a:p>
        </p:txBody>
      </p:sp>
      <p:sp>
        <p:nvSpPr>
          <p:cNvPr id="7" name="Рисунок 4"/>
          <p:cNvSpPr txBox="1">
            <a:spLocks/>
          </p:cNvSpPr>
          <p:nvPr/>
        </p:nvSpPr>
        <p:spPr>
          <a:xfrm>
            <a:off x="1785918" y="571480"/>
            <a:ext cx="5486400" cy="4114800"/>
          </a:xfrm>
          <a:prstGeom prst="rect">
            <a:avLst/>
          </a:prstGeom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Самоубийство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124744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31 августа 1941 года покончила жизнь самоубийством (повесилась) в доме </a:t>
            </a:r>
            <a:r>
              <a:rPr lang="ru-RU" sz="2800" dirty="0" err="1" smtClean="0"/>
              <a:t>Бродельщиковых</a:t>
            </a:r>
            <a:r>
              <a:rPr lang="ru-RU" sz="2800" dirty="0" smtClean="0"/>
              <a:t>, </a:t>
            </a:r>
            <a:r>
              <a:rPr lang="ru-RU" sz="2800" dirty="0" smtClean="0"/>
              <a:t>куда вместе с сыном была определена на постой. Оставила три предсмертные записки: тем, кто будет её </a:t>
            </a:r>
            <a:r>
              <a:rPr lang="ru-RU" sz="2800" dirty="0" smtClean="0"/>
              <a:t>хоронить.</a:t>
            </a:r>
            <a:endParaRPr lang="ru-RU" sz="2800" dirty="0"/>
          </a:p>
        </p:txBody>
      </p:sp>
      <p:pic>
        <p:nvPicPr>
          <p:cNvPr id="1026" name="Picture 2" descr="http://im3-tub-ru.yandex.net/i?id=94926bf616c16c81414c630899c2214b-84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005064"/>
            <a:ext cx="3744416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67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Цветаева в Елабуге</a:t>
            </a:r>
            <a:endParaRPr lang="ru-RU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357694"/>
            <a:ext cx="2500330" cy="23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428736"/>
            <a:ext cx="2214578" cy="267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357694"/>
            <a:ext cx="2209803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ttp://im0-tub-ru.yandex.net/i?id=f4fbb20ddb2b6f6311413aaf69292dfe-20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8050" y="1484784"/>
            <a:ext cx="2424269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00" y="1500174"/>
            <a:ext cx="2571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Красною кистью</a:t>
            </a:r>
          </a:p>
          <a:p>
            <a:r>
              <a:rPr lang="ru-RU" sz="2000" dirty="0" smtClean="0"/>
              <a:t> Рябина зажглась.</a:t>
            </a:r>
          </a:p>
          <a:p>
            <a:r>
              <a:rPr lang="ru-RU" sz="2000" dirty="0" smtClean="0"/>
              <a:t> Падали листья,</a:t>
            </a:r>
          </a:p>
          <a:p>
            <a:r>
              <a:rPr lang="ru-RU" sz="2000" dirty="0" smtClean="0"/>
              <a:t> Я родилась.</a:t>
            </a:r>
          </a:p>
          <a:p>
            <a:endParaRPr lang="ru-RU" sz="2000" dirty="0" smtClean="0"/>
          </a:p>
          <a:p>
            <a:r>
              <a:rPr lang="ru-RU" sz="2000" dirty="0" smtClean="0"/>
              <a:t> Спорили сотни</a:t>
            </a:r>
          </a:p>
          <a:p>
            <a:r>
              <a:rPr lang="ru-RU" sz="2000" dirty="0" smtClean="0"/>
              <a:t> Колоколов.</a:t>
            </a:r>
          </a:p>
          <a:p>
            <a:r>
              <a:rPr lang="ru-RU" sz="2000" dirty="0" smtClean="0"/>
              <a:t> День был субботний:</a:t>
            </a:r>
          </a:p>
          <a:p>
            <a:r>
              <a:rPr lang="ru-RU" sz="2000" dirty="0" smtClean="0"/>
              <a:t> Иоанн Богослов</a:t>
            </a:r>
            <a:endParaRPr lang="ru-RU" sz="20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Москва</a:t>
            </a:r>
            <a:br>
              <a:rPr lang="ru-RU" sz="2800" dirty="0" smtClean="0"/>
            </a:br>
            <a:r>
              <a:rPr lang="ru-RU" sz="2800" dirty="0" err="1" smtClean="0"/>
              <a:t>Трёхпрудный</a:t>
            </a:r>
            <a:r>
              <a:rPr lang="ru-RU" sz="2800" dirty="0" smtClean="0"/>
              <a:t> переулок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00174"/>
            <a:ext cx="421484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Начало творческой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sz="6400" dirty="0" smtClean="0"/>
          </a:p>
          <a:p>
            <a:pPr algn="just">
              <a:buNone/>
            </a:pPr>
            <a:r>
              <a:rPr lang="ru-RU" sz="8000" dirty="0" smtClean="0"/>
              <a:t>		В </a:t>
            </a:r>
            <a:r>
              <a:rPr lang="ru-RU" sz="8000" dirty="0" smtClean="0"/>
              <a:t>1910 году Марина опубликовала (в типографии А. А. </a:t>
            </a:r>
            <a:r>
              <a:rPr lang="ru-RU" sz="8000" dirty="0" err="1" smtClean="0"/>
              <a:t>Левенсона</a:t>
            </a:r>
            <a:r>
              <a:rPr lang="ru-RU" sz="8000" dirty="0" smtClean="0"/>
              <a:t>) на свои собственные деньги первый сборник стихов — «Вечерний альбом». (Сборник посвящён памяти Марии Башкирцевой, что подчёркивает его «дневниковую» направленность). Её творчество привлекло к себе внимание знаменитых поэтов — Валерия Брюсова, Максимилиана Волошина и Николая Гумилёва. В этот же год Цветаева написала свою первую критическую статью «Волшебство в стихах Брюсова». За «Вечерним альбомом» двумя годами позже последовал второй сборник — «Волшебный фонарь».</a:t>
            </a:r>
          </a:p>
          <a:p>
            <a:pPr algn="just">
              <a:buNone/>
            </a:pPr>
            <a:r>
              <a:rPr lang="ru-RU" sz="8000" dirty="0" smtClean="0"/>
              <a:t>		</a:t>
            </a:r>
            <a:r>
              <a:rPr lang="ru-RU" sz="8000" dirty="0" smtClean="0"/>
              <a:t>Начало </a:t>
            </a:r>
            <a:r>
              <a:rPr lang="ru-RU" sz="8000" dirty="0" smtClean="0"/>
              <a:t>творческой деятельности Цветаевой связано с кругом московских символистов. После знакомства с Брюсовым и поэтом Эллисом (настоящее имя Лев Кобылинский) Цветаева участвует в деятельности кружков и студий при издательстве «Мусагет».</a:t>
            </a:r>
          </a:p>
          <a:p>
            <a:pPr algn="just">
              <a:buNone/>
            </a:pPr>
            <a:r>
              <a:rPr lang="ru-RU" sz="8000" dirty="0" smtClean="0"/>
              <a:t>		</a:t>
            </a:r>
            <a:r>
              <a:rPr lang="ru-RU" sz="8000" dirty="0" smtClean="0"/>
              <a:t>На </a:t>
            </a:r>
            <a:r>
              <a:rPr lang="ru-RU" sz="8000" dirty="0" smtClean="0"/>
              <a:t>раннее творчество Цветаевой значительное влияние оказали Николай Некрасов, Валерий Брюсов и Максимилиан Волошин (поэтесса гостила в доме Волошина в Коктебеле в 1911, 1913, 1915 и 1917 годах).</a:t>
            </a:r>
            <a:endParaRPr lang="ru-RU" sz="8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214290"/>
            <a:ext cx="14287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1911 году Цветаева познакомилась со своим будущим мужем Сергеем Эфроном; в январе 1912 — вышла за него замуж. В этом же году у Марины и Сергея родилась дочь Ариадна (Аля).</a:t>
            </a:r>
          </a:p>
          <a:p>
            <a:endParaRPr lang="ru-RU" sz="1800" dirty="0" smtClean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85728"/>
            <a:ext cx="5214973" cy="611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214818"/>
            <a:ext cx="16430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1917—1922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851920" y="273050"/>
            <a:ext cx="4834880" cy="5853113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 </a:t>
            </a:r>
            <a:r>
              <a:rPr lang="ru-RU" dirty="0" smtClean="0"/>
              <a:t>	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smtClean="0"/>
              <a:t>В </a:t>
            </a:r>
            <a:r>
              <a:rPr lang="ru-RU" dirty="0" smtClean="0"/>
              <a:t>1917 году Цветаева родила дочь Ирину, которая умерла от голода в приюте в </a:t>
            </a:r>
            <a:r>
              <a:rPr lang="ru-RU" dirty="0" err="1" smtClean="0"/>
              <a:t>Кунцево</a:t>
            </a:r>
            <a:r>
              <a:rPr lang="ru-RU" dirty="0" smtClean="0"/>
              <a:t> (тогда в Подмосковье) в возрасте 3 лет.</a:t>
            </a:r>
          </a:p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smtClean="0"/>
              <a:t>Годы </a:t>
            </a:r>
            <a:r>
              <a:rPr lang="ru-RU" dirty="0" smtClean="0"/>
              <a:t>Гражданской войны оказались для Цветаевой очень тяжелыми. Сергей Эфрон служил в рядах Белой армии. Марина жила в Москве, в Борисоглебском переулке. В эти годы появился цикл стихов «Лебединый стан», проникнутый сочувствием к белому движению.</a:t>
            </a:r>
          </a:p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smtClean="0"/>
              <a:t>В </a:t>
            </a:r>
            <a:r>
              <a:rPr lang="ru-RU" dirty="0" smtClean="0"/>
              <a:t>1918—1919 годах Цветаева пишет романтические пьесы; созданы поэмы «Егорушка», «Царь-девица», «На красном коне».</a:t>
            </a:r>
          </a:p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smtClean="0"/>
              <a:t>В </a:t>
            </a:r>
            <a:r>
              <a:rPr lang="ru-RU" dirty="0" smtClean="0"/>
              <a:t>апреле 1920 года Цветаева познакомилась с князем Сергеем Волконским.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3714776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357166"/>
            <a:ext cx="557216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Эмиграция (1922—1939)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	В мае 1922 года Цветаевой с дочерью Ариадной разрешили уехать за границу — к мужу, который, пережив разгром Деникина, будучи белым офицером, теперь стал студентом Пражского университета. Сначала Цветаева с дочерью недолго жила в Берлине, затем три года в предместьях Праги. В Чехии написаны знаменитые «Поэма Горы» и «Поэма Конца», посвященные Константину Родзевичу. В 1925 году после рождения сына Георгия семья перебралась в Париж. В Париже на Цветаеву сильно воздействовала атмосфера, сложившаяся вокруг неё из-за деятельности мужа. Эфрона обвиняли в том, что он был завербован НКВД и участвовал в заговоре против Льва Седова, сына </a:t>
            </a:r>
          </a:p>
          <a:p>
            <a:pPr algn="just"/>
            <a:r>
              <a:rPr lang="ru-RU" dirty="0" smtClean="0"/>
              <a:t>	В течение всего времени, проведённого в эмиграции, не прекращалась переписка Цветаевой с Борисом Пастернаком.</a:t>
            </a:r>
          </a:p>
          <a:p>
            <a:pPr algn="just"/>
            <a:r>
              <a:rPr lang="ru-RU" dirty="0" smtClean="0"/>
              <a:t>	Большинство из созданного Цветаевой в эмиграции осталось неопубликованным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714355"/>
            <a:ext cx="2357454" cy="535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785927"/>
            <a:ext cx="80010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/>
              <a:t>	В 1939 году Цветаева вернулась в СССР вслед за мужем и дочерью. По приезде жила на даче НКВД в </a:t>
            </a:r>
            <a:r>
              <a:rPr lang="ru-RU" sz="2400" dirty="0" err="1" smtClean="0"/>
              <a:t>Болшеве</a:t>
            </a:r>
            <a:r>
              <a:rPr lang="ru-RU" sz="2400" dirty="0" smtClean="0"/>
              <a:t> (ныне Мемориальный дом-музей М. И. Цветаевой в </a:t>
            </a:r>
            <a:r>
              <a:rPr lang="ru-RU" sz="2400" dirty="0" err="1" smtClean="0"/>
              <a:t>Болшеве</a:t>
            </a:r>
            <a:r>
              <a:rPr lang="ru-RU" sz="2400" dirty="0" smtClean="0"/>
              <a:t>[10]), соседями были чета </a:t>
            </a:r>
            <a:r>
              <a:rPr lang="ru-RU" sz="2400" dirty="0" err="1" smtClean="0"/>
              <a:t>Клепининых</a:t>
            </a:r>
            <a:r>
              <a:rPr lang="ru-RU" sz="2400" dirty="0" smtClean="0"/>
              <a:t>. 27 августа была арестована дочь Ариадна, 10 октября — Эфрон. 16 октября 1941 года Сергей Яковлевич был расстрелян на Лубянке (по другим данным — в Орловском централе)[11]; Ариадна после пятнадцати лет репрессий реабилитирована в 1955 году.</a:t>
            </a:r>
          </a:p>
          <a:p>
            <a:r>
              <a:rPr lang="ru-RU" sz="2400" dirty="0" smtClean="0"/>
              <a:t>	В этот период Цветаева практически не писала стихов, занимаясь переводами.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728" y="428604"/>
            <a:ext cx="7086600" cy="1000132"/>
          </a:xfrm>
        </p:spPr>
        <p:txBody>
          <a:bodyPr/>
          <a:lstStyle/>
          <a:p>
            <a:r>
              <a:rPr lang="ru-RU" dirty="0" smtClean="0"/>
              <a:t>Возвращение в СССР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1628800"/>
            <a:ext cx="8291264" cy="496855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Дом-музей Цветаевой в </a:t>
            </a:r>
            <a:r>
              <a:rPr lang="ru-RU" dirty="0" err="1" smtClean="0"/>
              <a:t>Болшеве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1" y="3929066"/>
            <a:ext cx="2571767" cy="276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643050"/>
            <a:ext cx="257176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1" y="1643050"/>
            <a:ext cx="2357454" cy="288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429000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Война застала Цветаеву за переводами </a:t>
            </a:r>
            <a:r>
              <a:rPr lang="ru-RU" sz="2400" dirty="0" err="1" smtClean="0"/>
              <a:t>Федерико</a:t>
            </a:r>
            <a:r>
              <a:rPr lang="ru-RU" sz="2400" dirty="0" smtClean="0"/>
              <a:t> Гарсиа Лорки. Работа была прервана. Восьмого августа Цветаева с сыном уехала на пароходе в эвакуацию; восемнадцатого прибыла вместе с несколькими писателями в городок Елабугу 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3556" name="Picture 4" descr="http://im1-tub-ru.yandex.net/i?id=64c02d1599a5d80234964d703c32a486-57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5776" cy="31409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15816" y="764704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Город </a:t>
            </a:r>
            <a:r>
              <a:rPr lang="ru-RU" sz="2000" b="1" dirty="0" smtClean="0"/>
              <a:t>Елабуга</a:t>
            </a:r>
            <a:r>
              <a:rPr lang="ru-RU" sz="2000" dirty="0" smtClean="0"/>
              <a:t> расположен среди лесов на высоком правом берегу Камы</a:t>
            </a:r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489</TotalTime>
  <Words>100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Марина Цветаева</vt:lpstr>
      <vt:lpstr>Москва Трёхпрудный переулок</vt:lpstr>
      <vt:lpstr>Начало творческой деятельности</vt:lpstr>
      <vt:lpstr>Слайд 4</vt:lpstr>
      <vt:lpstr>1917—1922 </vt:lpstr>
      <vt:lpstr>Слайд 6</vt:lpstr>
      <vt:lpstr>Возвращение в СССР</vt:lpstr>
      <vt:lpstr>Дом-музей Цветаевой в Болшеве</vt:lpstr>
      <vt:lpstr>Слайд 9</vt:lpstr>
      <vt:lpstr>Самоубийство </vt:lpstr>
      <vt:lpstr>Цветаева в Елабуге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Марина Цветаева</dc:title>
  <dc:creator>Александр</dc:creator>
  <cp:lastModifiedBy>Пользователь</cp:lastModifiedBy>
  <cp:revision>51</cp:revision>
  <dcterms:created xsi:type="dcterms:W3CDTF">2012-11-24T16:01:00Z</dcterms:created>
  <dcterms:modified xsi:type="dcterms:W3CDTF">2014-07-24T14:57:13Z</dcterms:modified>
</cp:coreProperties>
</file>