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CA7FF-A395-4A01-8241-5CE04250A5EB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5F02A-AE0A-4AA0-8326-F1876D79A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5F02A-AE0A-4AA0-8326-F1876D79ACF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d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Антон Павлович Чехов</a:t>
            </a:r>
            <a:br>
              <a:rPr lang="ru-RU" dirty="0" smtClean="0"/>
            </a:br>
            <a:r>
              <a:rPr lang="ru-RU" dirty="0" smtClean="0"/>
              <a:t>1860- 1904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7" y="2857496"/>
            <a:ext cx="3643338" cy="33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2857496"/>
            <a:ext cx="3286148" cy="342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/>
              <a:t>Поздние годы</a:t>
            </a:r>
            <a:endParaRPr lang="ru-RU" sz="6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 1890 по 1892 год, по возвращении в Москву из поездки по Сахалину, Чехов поселился в небольшом двухэтажном флигеле на Малой Дмитровке. Здесь он работал над книгой «Остров Сахалин», рассказами «Попрыгунья», «Дуэль», «Палата № 6».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083" y="1928802"/>
            <a:ext cx="392909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14348" y="3643314"/>
            <a:ext cx="7772400" cy="250033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 1892 по 1899 годы Чехов проживал в подмосковном имении Мелихово, где сейчас работает один из главных чеховских музеев. За годы «</a:t>
            </a:r>
            <a:r>
              <a:rPr lang="ru-RU" sz="2400" dirty="0" err="1" smtClean="0"/>
              <a:t>мелиховского</a:t>
            </a:r>
            <a:r>
              <a:rPr lang="ru-RU" sz="2400" dirty="0" smtClean="0"/>
              <a:t> сидения» было написано 42 произведения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4256745" cy="29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85729"/>
            <a:ext cx="3714776" cy="300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Последние годы Чехов, у которого обострился туберкулёз, для поправления здоровья, постоянно живёт в своём доме под Ялтой, лишь изредка приезжая в Москву</a:t>
            </a:r>
            <a:endParaRPr lang="ru-RU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897" y="3000372"/>
            <a:ext cx="35676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071678"/>
            <a:ext cx="3071834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Родина Чехова- город Таганрог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00240"/>
            <a:ext cx="321471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3550" y="2000240"/>
            <a:ext cx="281466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76672"/>
            <a:ext cx="788725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29 января 1860 года в небольшом домике на Полицейской улице (ныне — Чехова) в семье Павла Егоровича Чехова родился третий ребёнок — Антон. Раннее детство Антона протекало в бесконечных церковных праздниках, именинах. В будние дни после школы братья сторожили лавку отца, а в 5 утра каждый день вставали петь в церковном хоре. 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Гимназия, в которой учился Чехов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2071678"/>
            <a:ext cx="6989979" cy="3868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Чехов- гимназист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Парта времён Чехова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Аттестат  зрелости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659" y="2571744"/>
            <a:ext cx="368810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616" y="2643182"/>
            <a:ext cx="370048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714356"/>
            <a:ext cx="714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	В 1880 году, будучи студентом первого курса, Чехов поместил в журнале «Стрекоза» рассказ «Письмо к учёному соседу» и юмореску «Что чаще всего встречается в романах, повестях и т. п.». Это был его дебют в печати.</a:t>
            </a:r>
          </a:p>
          <a:p>
            <a:r>
              <a:rPr lang="ru-RU" sz="2800" dirty="0" smtClean="0"/>
              <a:t>	В последующие годы Чехов писал рассказы, фельетоны, юморески — «мелочишки» под псевдонимами «Антоша </a:t>
            </a:r>
            <a:r>
              <a:rPr lang="ru-RU" sz="2800" dirty="0" err="1" smtClean="0"/>
              <a:t>Чехонте</a:t>
            </a:r>
            <a:r>
              <a:rPr lang="ru-RU" sz="2800" dirty="0" smtClean="0"/>
              <a:t>» и «Человек без селезёнки».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После окончания гимназии Чехов поступает в медицинский университет</a:t>
            </a:r>
            <a:endParaRPr lang="ru-RU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214554"/>
            <a:ext cx="6286544" cy="3677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857232"/>
            <a:ext cx="7143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400" dirty="0" smtClean="0"/>
              <a:t>В 1884 году Чехов окончил курс университета и начал работать уездным врачом в </a:t>
            </a:r>
            <a:r>
              <a:rPr lang="ru-RU" sz="2400" dirty="0" err="1" smtClean="0"/>
              <a:t>Чикинской</a:t>
            </a:r>
            <a:r>
              <a:rPr lang="ru-RU" sz="2400" dirty="0" smtClean="0"/>
              <a:t> больнице. </a:t>
            </a:r>
          </a:p>
          <a:p>
            <a:r>
              <a:rPr lang="ru-RU" sz="2400" dirty="0" smtClean="0"/>
              <a:t>Из воспоминаний врача П. А. Архангельского:</a:t>
            </a:r>
          </a:p>
          <a:p>
            <a:pPr algn="just"/>
            <a:r>
              <a:rPr lang="ru-RU" sz="2400" dirty="0" smtClean="0"/>
              <a:t>	«Антон Павлович производил работу не спеша, иногда в его действиях выражалась как бы неуверенность; но всё он делал с вниманием и видимой любовью к делу, особенно с любовью к тому больному, который проходил через его руки.  Душевное состояние больного всегда привлекало особенное внимание Антона Павловича, и наряду с обычными медикаментами он придавал огромное значение воздействию на психику больного со стороны врача и окружающей среды»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Дом-музей на Сахалине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2">
              <a:buNone/>
            </a:pPr>
            <a:r>
              <a:rPr lang="ru-RU" dirty="0" smtClean="0"/>
              <a:t>			За несколько месяцев пребывания на Сахалине Чехов общался с людьми, узнавал истории их жизней, причины ссылки и набирал богатый материал для своих заметок. Он провёл настоящую перепись населения Сахалина, собрав несколько тысяч карточек о жителях острова. Администрация острова строго запретила общаться с политическими заключёнными, но он нарушал этот запрет.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000240"/>
            <a:ext cx="300039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68</TotalTime>
  <Words>197</Words>
  <Application>Microsoft Office PowerPoint</Application>
  <PresentationFormat>Экран (4:3)</PresentationFormat>
  <Paragraphs>20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Антон Павлович Чехов 1860- 1904</vt:lpstr>
      <vt:lpstr>Родина Чехова- город Таганрог</vt:lpstr>
      <vt:lpstr>Слайд 3</vt:lpstr>
      <vt:lpstr>Гимназия, в которой учился Чехов</vt:lpstr>
      <vt:lpstr>Чехов- гимназист</vt:lpstr>
      <vt:lpstr>Слайд 6</vt:lpstr>
      <vt:lpstr>После окончания гимназии Чехов поступает в медицинский университет</vt:lpstr>
      <vt:lpstr>Слайд 8</vt:lpstr>
      <vt:lpstr>Дом-музей на Сахалине</vt:lpstr>
      <vt:lpstr>Поздние годы</vt:lpstr>
      <vt:lpstr>Слайд 11</vt:lpstr>
      <vt:lpstr>Последние годы Чехов, у которого обострился туберкулёз, для поправления здоровья, постоянно живёт в своём доме под Ялтой, лишь изредка приезжая в Москву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 Павлович Чехов</dc:title>
  <dc:creator>Александр</dc:creator>
  <cp:lastModifiedBy>Пользователь</cp:lastModifiedBy>
  <cp:revision>11</cp:revision>
  <dcterms:created xsi:type="dcterms:W3CDTF">2013-01-23T14:38:40Z</dcterms:created>
  <dcterms:modified xsi:type="dcterms:W3CDTF">2014-07-13T16:06:16Z</dcterms:modified>
</cp:coreProperties>
</file>